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 id="2147483689" r:id="rId5"/>
  </p:sldMasterIdLst>
  <p:notesMasterIdLst>
    <p:notesMasterId r:id="rId9"/>
  </p:notesMasterIdLst>
  <p:sldIdLst>
    <p:sldId id="257" r:id="rId6"/>
    <p:sldId id="264" r:id="rId7"/>
    <p:sldId id="265"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orient="horz" pos="4098" userDrawn="1">
          <p15:clr>
            <a:srgbClr val="A4A3A4"/>
          </p15:clr>
        </p15:guide>
        <p15:guide id="5" pos="347" userDrawn="1">
          <p15:clr>
            <a:srgbClr val="A4A3A4"/>
          </p15:clr>
        </p15:guide>
        <p15:guide id="6" pos="7331" userDrawn="1">
          <p15:clr>
            <a:srgbClr val="A4A3A4"/>
          </p15:clr>
        </p15:guide>
        <p15:guide id="8" orient="horz" pos="1251" userDrawn="1">
          <p15:clr>
            <a:srgbClr val="A4A3A4"/>
          </p15:clr>
        </p15:guide>
        <p15:guide id="9" orient="horz" pos="4099">
          <p15:clr>
            <a:srgbClr val="A4A3A4"/>
          </p15:clr>
        </p15:guide>
        <p15:guide id="10" pos="346">
          <p15:clr>
            <a:srgbClr val="A4A3A4"/>
          </p15:clr>
        </p15:guide>
        <p15:guide id="11" pos="733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EE2A1"/>
    <a:srgbClr val="D9D9D9"/>
    <a:srgbClr val="94F694"/>
    <a:srgbClr val="E0E0E0"/>
    <a:srgbClr val="FFFFFF"/>
    <a:srgbClr val="000000"/>
    <a:srgbClr val="B6CAF4"/>
    <a:srgbClr val="EDEDED"/>
    <a:srgbClr val="DDE6FA"/>
    <a:srgbClr val="8FE07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104" autoAdjust="0"/>
    <p:restoredTop sz="94947" autoAdjust="0"/>
  </p:normalViewPr>
  <p:slideViewPr>
    <p:cSldViewPr snapToGrid="0" snapToObjects="1" showGuides="1">
      <p:cViewPr varScale="1">
        <p:scale>
          <a:sx n="82" d="100"/>
          <a:sy n="82" d="100"/>
        </p:scale>
        <p:origin x="674" y="34"/>
      </p:cViewPr>
      <p:guideLst>
        <p:guide orient="horz" pos="4098"/>
        <p:guide pos="347"/>
        <p:guide pos="7331"/>
        <p:guide orient="horz" pos="1251"/>
        <p:guide orient="horz" pos="4099"/>
        <p:guide pos="346"/>
        <p:guide pos="733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viewProps" Target="viewProps.xml"/><Relationship Id="rId5" Type="http://schemas.openxmlformats.org/officeDocument/2006/relationships/slideMaster" Target="slideMasters/slideMaster2.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notesMaster" Target="notesMasters/notesMaster1.xml"/></Relationships>
</file>

<file path=ppt/media/image2.png>
</file>

<file path=ppt/media/image3.png>
</file>

<file path=ppt/media/image4.jpeg>
</file>

<file path=ppt/media/image5.png>
</file>

<file path=ppt/media/image6.png>
</file>

<file path=ppt/media/image7.sv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2AD30A1-69D1-43AB-9B02-06E36A51673C}" type="datetimeFigureOut">
              <a:rPr lang="en-US" smtClean="0"/>
              <a:t>11/20/2023</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DA0BCD6-AB63-4AC1-B6BE-F5BF49B93C34}" type="slidenum">
              <a:rPr lang="en-US" smtClean="0"/>
              <a:t>‹#›</a:t>
            </a:fld>
            <a:endParaRPr lang="en-US"/>
          </a:p>
        </p:txBody>
      </p:sp>
    </p:spTree>
    <p:extLst>
      <p:ext uri="{BB962C8B-B14F-4D97-AF65-F5344CB8AC3E}">
        <p14:creationId xmlns:p14="http://schemas.microsoft.com/office/powerpoint/2010/main" val="17177885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DA0BCD6-AB63-4AC1-B6BE-F5BF49B93C34}" type="slidenum">
              <a:rPr lang="en-US" smtClean="0"/>
              <a:t>1</a:t>
            </a:fld>
            <a:endParaRPr lang="en-US"/>
          </a:p>
        </p:txBody>
      </p:sp>
    </p:spTree>
    <p:extLst>
      <p:ext uri="{BB962C8B-B14F-4D97-AF65-F5344CB8AC3E}">
        <p14:creationId xmlns:p14="http://schemas.microsoft.com/office/powerpoint/2010/main" val="35626979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2.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RB Title Slide ">
    <p:bg bwMode="gray">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7BA22-1E2D-4BAB-9A54-C14D9F332B1B}"/>
              </a:ext>
            </a:extLst>
          </p:cNvPr>
          <p:cNvSpPr>
            <a:spLocks noGrp="1"/>
          </p:cNvSpPr>
          <p:nvPr>
            <p:ph type="ctrTitle"/>
          </p:nvPr>
        </p:nvSpPr>
        <p:spPr bwMode="gray">
          <a:xfrm>
            <a:off x="547687" y="1984077"/>
            <a:ext cx="11089408" cy="1716088"/>
          </a:xfrm>
        </p:spPr>
        <p:txBody>
          <a:bodyPr anchor="b"/>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16D0B28-82C1-43A9-ADE6-6EB8DB840040}"/>
              </a:ext>
            </a:extLst>
          </p:cNvPr>
          <p:cNvSpPr>
            <a:spLocks noGrp="1"/>
          </p:cNvSpPr>
          <p:nvPr>
            <p:ph type="subTitle" idx="1"/>
          </p:nvPr>
        </p:nvSpPr>
        <p:spPr bwMode="gray">
          <a:xfrm>
            <a:off x="547687" y="3785096"/>
            <a:ext cx="11089408" cy="213325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0BC9A96-4229-411D-92C1-94F9A35C8E5A}"/>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A09D667A-AC45-4A97-A708-502D3647D3AF}"/>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E9CC700F-6571-4E2D-85D3-824103554E93}"/>
              </a:ext>
            </a:extLst>
          </p:cNvPr>
          <p:cNvSpPr>
            <a:spLocks noGrp="1"/>
          </p:cNvSpPr>
          <p:nvPr>
            <p:ph type="sldNum" sz="quarter" idx="12"/>
          </p:nvPr>
        </p:nvSpPr>
        <p:spPr bwMode="gray"/>
        <p:txBody>
          <a:bodyPr/>
          <a:lstStyle/>
          <a:p>
            <a:fld id="{538A3665-50D5-48D2-B331-495BA20A1FB1}" type="slidenum">
              <a:rPr lang="en-US" smtClean="0"/>
              <a:t>‹#›</a:t>
            </a:fld>
            <a:endParaRPr lang="en-US"/>
          </a:p>
        </p:txBody>
      </p:sp>
    </p:spTree>
    <p:extLst>
      <p:ext uri="{BB962C8B-B14F-4D97-AF65-F5344CB8AC3E}">
        <p14:creationId xmlns:p14="http://schemas.microsoft.com/office/powerpoint/2010/main" val="3357375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B Text &amp; Images (2) 2">
    <p:bg bwMode="gray">
      <p:bgPr>
        <a:solidFill>
          <a:schemeClr val="bg2"/>
        </a:solidFill>
        <a:effectLst/>
      </p:bgPr>
    </p:bg>
    <p:spTree>
      <p:nvGrpSpPr>
        <p:cNvPr id="1" name=""/>
        <p:cNvGrpSpPr/>
        <p:nvPr/>
      </p:nvGrpSpPr>
      <p:grpSpPr>
        <a:xfrm>
          <a:off x="0" y="0"/>
          <a:ext cx="0" cy="0"/>
          <a:chOff x="0" y="0"/>
          <a:chExt cx="0" cy="0"/>
        </a:xfrm>
      </p:grpSpPr>
      <p:sp>
        <p:nvSpPr>
          <p:cNvPr id="9" name="Text Placeholder 10"/>
          <p:cNvSpPr>
            <a:spLocks noGrp="1"/>
          </p:cNvSpPr>
          <p:nvPr>
            <p:ph type="body" sz="quarter" idx="16"/>
          </p:nvPr>
        </p:nvSpPr>
        <p:spPr bwMode="gray">
          <a:xfrm>
            <a:off x="533399" y="1966832"/>
            <a:ext cx="3599185" cy="4537949"/>
          </a:xfrm>
        </p:spPr>
        <p:txBody>
          <a:bodyPr/>
          <a:lstStyle>
            <a:lvl1pP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009E11BC-B08D-461D-9A2B-ABB935AAAF21}"/>
              </a:ext>
            </a:extLst>
          </p:cNvPr>
          <p:cNvSpPr>
            <a:spLocks noGrp="1"/>
          </p:cNvSpPr>
          <p:nvPr>
            <p:ph type="title"/>
          </p:nvPr>
        </p:nvSpPr>
        <p:spPr bwMode="gray">
          <a:xfrm>
            <a:off x="1775520" y="361228"/>
            <a:ext cx="9861443" cy="546914"/>
          </a:xfrm>
        </p:spPr>
        <p:txBody>
          <a:bodyPr/>
          <a:lstStyle>
            <a:lvl1pPr>
              <a:defRPr/>
            </a:lvl1p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dirty="0"/>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7" name="Subtitle 2">
            <a:extLst>
              <a:ext uri="{FF2B5EF4-FFF2-40B4-BE49-F238E27FC236}">
                <a16:creationId xmlns:a16="http://schemas.microsoft.com/office/drawing/2014/main" id="{316D0B28-82C1-43A9-ADE6-6EB8DB840040}"/>
              </a:ext>
            </a:extLst>
          </p:cNvPr>
          <p:cNvSpPr>
            <a:spLocks noGrp="1"/>
          </p:cNvSpPr>
          <p:nvPr>
            <p:ph type="subTitle" idx="13"/>
          </p:nvPr>
        </p:nvSpPr>
        <p:spPr bwMode="gray">
          <a:xfrm>
            <a:off x="1792186" y="940347"/>
            <a:ext cx="9844983" cy="313423"/>
          </a:xfrm>
        </p:spPr>
        <p:txBody>
          <a:bodyPr/>
          <a:lstStyle>
            <a:lvl1pPr marL="0" indent="0" algn="l">
              <a:buNone/>
              <a:defRPr sz="2600"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Picture Placeholder 10"/>
          <p:cNvSpPr>
            <a:spLocks noGrp="1"/>
          </p:cNvSpPr>
          <p:nvPr>
            <p:ph type="pic" sz="quarter" idx="15"/>
          </p:nvPr>
        </p:nvSpPr>
        <p:spPr bwMode="gray">
          <a:xfrm>
            <a:off x="4382379" y="1982787"/>
            <a:ext cx="3775076" cy="4521995"/>
          </a:xfrm>
          <a:prstGeom prst="parallelogram">
            <a:avLst>
              <a:gd name="adj" fmla="val 15878"/>
            </a:avLst>
          </a:prstGeom>
        </p:spPr>
        <p:txBody>
          <a:bodyPr bIns="720000" anchor="ctr"/>
          <a:lstStyle>
            <a:lvl1pPr algn="ctr">
              <a:defRPr/>
            </a:lvl1pPr>
          </a:lstStyle>
          <a:p>
            <a:r>
              <a:rPr lang="en-US"/>
              <a:t>Click icon to add picture</a:t>
            </a:r>
            <a:endParaRPr lang="en-US" dirty="0"/>
          </a:p>
        </p:txBody>
      </p:sp>
      <p:sp>
        <p:nvSpPr>
          <p:cNvPr id="10" name="Picture Placeholder 10"/>
          <p:cNvSpPr>
            <a:spLocks noGrp="1"/>
          </p:cNvSpPr>
          <p:nvPr>
            <p:ph type="pic" sz="quarter" idx="17"/>
          </p:nvPr>
        </p:nvSpPr>
        <p:spPr bwMode="gray">
          <a:xfrm>
            <a:off x="7862018" y="1982787"/>
            <a:ext cx="3775076" cy="4521995"/>
          </a:xfrm>
          <a:prstGeom prst="parallelogram">
            <a:avLst>
              <a:gd name="adj" fmla="val 15878"/>
            </a:avLst>
          </a:prstGeom>
        </p:spPr>
        <p:txBody>
          <a:bodyPr bIns="720000" anchor="ctr"/>
          <a:lstStyle>
            <a:lvl1pPr algn="ctr">
              <a:defRPr/>
            </a:lvl1pPr>
          </a:lstStyle>
          <a:p>
            <a:r>
              <a:rPr lang="en-US"/>
              <a:t>Click icon to add picture</a:t>
            </a:r>
            <a:endParaRPr lang="en-US" dirty="0"/>
          </a:p>
        </p:txBody>
      </p:sp>
    </p:spTree>
    <p:extLst>
      <p:ext uri="{BB962C8B-B14F-4D97-AF65-F5344CB8AC3E}">
        <p14:creationId xmlns:p14="http://schemas.microsoft.com/office/powerpoint/2010/main" val="23614579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RB Text (2) &amp; Image">
    <p:bg bwMode="gray">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E11BC-B08D-461D-9A2B-ABB935AAAF21}"/>
              </a:ext>
            </a:extLst>
          </p:cNvPr>
          <p:cNvSpPr>
            <a:spLocks noGrp="1"/>
          </p:cNvSpPr>
          <p:nvPr>
            <p:ph type="title"/>
          </p:nvPr>
        </p:nvSpPr>
        <p:spPr bwMode="gray">
          <a:xfrm>
            <a:off x="1775520" y="361228"/>
            <a:ext cx="9861443" cy="546914"/>
          </a:xfrm>
        </p:spPr>
        <p:txBody>
          <a:bodyPr/>
          <a:lstStyle>
            <a:lvl1pPr>
              <a:defRPr/>
            </a:lvl1p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7" name="Subtitle 2">
            <a:extLst>
              <a:ext uri="{FF2B5EF4-FFF2-40B4-BE49-F238E27FC236}">
                <a16:creationId xmlns:a16="http://schemas.microsoft.com/office/drawing/2014/main" id="{316D0B28-82C1-43A9-ADE6-6EB8DB840040}"/>
              </a:ext>
            </a:extLst>
          </p:cNvPr>
          <p:cNvSpPr>
            <a:spLocks noGrp="1"/>
          </p:cNvSpPr>
          <p:nvPr>
            <p:ph type="subTitle" idx="13"/>
          </p:nvPr>
        </p:nvSpPr>
        <p:spPr bwMode="gray">
          <a:xfrm>
            <a:off x="1792186" y="940347"/>
            <a:ext cx="9844983" cy="313423"/>
          </a:xfrm>
        </p:spPr>
        <p:txBody>
          <a:bodyPr/>
          <a:lstStyle>
            <a:lvl1pPr marL="0" indent="0" algn="l">
              <a:buNone/>
              <a:defRPr sz="2600"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Text Placeholder 8"/>
          <p:cNvSpPr>
            <a:spLocks noGrp="1"/>
          </p:cNvSpPr>
          <p:nvPr>
            <p:ph type="body" sz="quarter" idx="14"/>
          </p:nvPr>
        </p:nvSpPr>
        <p:spPr bwMode="gray">
          <a:xfrm>
            <a:off x="550069" y="1983582"/>
            <a:ext cx="4396030" cy="4521600"/>
          </a:xfrm>
          <a:prstGeom prst="parallelogram">
            <a:avLst>
              <a:gd name="adj" fmla="val 9976"/>
            </a:avLst>
          </a:prstGeom>
          <a:solidFill>
            <a:schemeClr val="bg2"/>
          </a:solidFill>
          <a:effectLst>
            <a:outerShdw blurRad="152400" sx="102000" sy="102000" algn="tl" rotWithShape="0">
              <a:prstClr val="black">
                <a:alpha val="15000"/>
              </a:prstClr>
            </a:outerShdw>
          </a:effectLst>
        </p:spPr>
        <p:txBody>
          <a:bodyPr lIns="180000" tIns="1800000" rIns="180000" bIns="0"/>
          <a:lstStyle>
            <a:lvl1pP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10"/>
          <p:cNvSpPr>
            <a:spLocks noGrp="1"/>
          </p:cNvSpPr>
          <p:nvPr>
            <p:ph type="body" sz="quarter" idx="15"/>
          </p:nvPr>
        </p:nvSpPr>
        <p:spPr bwMode="gray">
          <a:xfrm>
            <a:off x="5193103" y="1966832"/>
            <a:ext cx="6443860" cy="4537949"/>
          </a:xfrm>
        </p:spPr>
        <p:txBody>
          <a:bodyPr/>
          <a:lstStyle>
            <a:lvl1pP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Picture Placeholder 10"/>
          <p:cNvSpPr>
            <a:spLocks noGrp="1"/>
          </p:cNvSpPr>
          <p:nvPr>
            <p:ph type="pic" sz="quarter" idx="16"/>
          </p:nvPr>
        </p:nvSpPr>
        <p:spPr bwMode="gray">
          <a:xfrm>
            <a:off x="985182" y="2148657"/>
            <a:ext cx="3742188" cy="1983230"/>
          </a:xfrm>
          <a:prstGeom prst="parallelogram">
            <a:avLst>
              <a:gd name="adj" fmla="val 9789"/>
            </a:avLst>
          </a:prstGeom>
        </p:spPr>
        <p:txBody>
          <a:bodyPr bIns="540000" anchor="ctr"/>
          <a:lstStyle>
            <a:lvl1pPr algn="ctr">
              <a:defRPr/>
            </a:lvl1pPr>
          </a:lstStyle>
          <a:p>
            <a:r>
              <a:rPr lang="en-US"/>
              <a:t>Click icon to add picture</a:t>
            </a:r>
            <a:endParaRPr lang="en-US" dirty="0"/>
          </a:p>
        </p:txBody>
      </p:sp>
    </p:spTree>
    <p:extLst>
      <p:ext uri="{BB962C8B-B14F-4D97-AF65-F5344CB8AC3E}">
        <p14:creationId xmlns:p14="http://schemas.microsoft.com/office/powerpoint/2010/main" val="25372099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RB Text (3) &amp; Images (3) ">
    <p:bg bwMode="gray">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E11BC-B08D-461D-9A2B-ABB935AAAF21}"/>
              </a:ext>
            </a:extLst>
          </p:cNvPr>
          <p:cNvSpPr>
            <a:spLocks noGrp="1"/>
          </p:cNvSpPr>
          <p:nvPr>
            <p:ph type="title"/>
          </p:nvPr>
        </p:nvSpPr>
        <p:spPr bwMode="gray">
          <a:xfrm>
            <a:off x="1775520" y="361228"/>
            <a:ext cx="9861443" cy="546914"/>
          </a:xfrm>
        </p:spPr>
        <p:txBody>
          <a:bodyPr/>
          <a:lstStyle>
            <a:lvl1pPr>
              <a:defRPr/>
            </a:lvl1p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dirty="0"/>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dirty="0"/>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7" name="Subtitle 2">
            <a:extLst>
              <a:ext uri="{FF2B5EF4-FFF2-40B4-BE49-F238E27FC236}">
                <a16:creationId xmlns:a16="http://schemas.microsoft.com/office/drawing/2014/main" id="{316D0B28-82C1-43A9-ADE6-6EB8DB840040}"/>
              </a:ext>
            </a:extLst>
          </p:cNvPr>
          <p:cNvSpPr>
            <a:spLocks noGrp="1"/>
          </p:cNvSpPr>
          <p:nvPr>
            <p:ph type="subTitle" idx="13"/>
          </p:nvPr>
        </p:nvSpPr>
        <p:spPr bwMode="gray">
          <a:xfrm>
            <a:off x="1792186" y="940347"/>
            <a:ext cx="9844983" cy="313423"/>
          </a:xfrm>
        </p:spPr>
        <p:txBody>
          <a:bodyPr/>
          <a:lstStyle>
            <a:lvl1pPr marL="0" indent="0" algn="l">
              <a:buNone/>
              <a:defRPr sz="2600"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Picture Placeholder 10"/>
          <p:cNvSpPr>
            <a:spLocks noGrp="1"/>
          </p:cNvSpPr>
          <p:nvPr>
            <p:ph type="pic" sz="quarter" idx="15"/>
          </p:nvPr>
        </p:nvSpPr>
        <p:spPr bwMode="gray">
          <a:xfrm>
            <a:off x="1129153" y="1982788"/>
            <a:ext cx="3672000" cy="2160000"/>
          </a:xfrm>
          <a:prstGeom prst="parallelogram">
            <a:avLst>
              <a:gd name="adj" fmla="val 23865"/>
            </a:avLst>
          </a:prstGeom>
        </p:spPr>
        <p:txBody>
          <a:bodyPr bIns="720000" anchor="ctr"/>
          <a:lstStyle>
            <a:lvl1pPr algn="ctr">
              <a:defRPr/>
            </a:lvl1pPr>
          </a:lstStyle>
          <a:p>
            <a:r>
              <a:rPr lang="en-US"/>
              <a:t>Click icon to add picture</a:t>
            </a:r>
            <a:endParaRPr lang="en-US" dirty="0"/>
          </a:p>
        </p:txBody>
      </p:sp>
      <p:sp>
        <p:nvSpPr>
          <p:cNvPr id="13" name="Text Placeholder 8"/>
          <p:cNvSpPr>
            <a:spLocks noGrp="1"/>
          </p:cNvSpPr>
          <p:nvPr>
            <p:ph type="body" sz="quarter" idx="14"/>
          </p:nvPr>
        </p:nvSpPr>
        <p:spPr bwMode="gray">
          <a:xfrm>
            <a:off x="551182" y="4346209"/>
            <a:ext cx="3672000" cy="2160000"/>
          </a:xfrm>
          <a:prstGeom prst="parallelogram">
            <a:avLst>
              <a:gd name="adj" fmla="val 24289"/>
            </a:avLst>
          </a:prstGeom>
          <a:solidFill>
            <a:schemeClr val="bg2"/>
          </a:solidFill>
          <a:effectLst>
            <a:outerShdw blurRad="152400" sx="102000" sy="102000" algn="tl" rotWithShape="0">
              <a:prstClr val="black">
                <a:alpha val="15000"/>
              </a:prstClr>
            </a:outerShdw>
          </a:effectLst>
        </p:spPr>
        <p:txBody>
          <a:bodyPr lIns="309600"/>
          <a:lstStyle>
            <a:lvl1pP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10"/>
          <p:cNvSpPr>
            <a:spLocks noGrp="1"/>
          </p:cNvSpPr>
          <p:nvPr>
            <p:ph type="pic" sz="quarter" idx="16"/>
          </p:nvPr>
        </p:nvSpPr>
        <p:spPr bwMode="gray">
          <a:xfrm>
            <a:off x="4546929" y="1982788"/>
            <a:ext cx="3672000" cy="2160000"/>
          </a:xfrm>
          <a:prstGeom prst="parallelogram">
            <a:avLst>
              <a:gd name="adj" fmla="val 23865"/>
            </a:avLst>
          </a:prstGeom>
        </p:spPr>
        <p:txBody>
          <a:bodyPr bIns="720000" anchor="ctr"/>
          <a:lstStyle>
            <a:lvl1pPr algn="ctr">
              <a:defRPr/>
            </a:lvl1pPr>
          </a:lstStyle>
          <a:p>
            <a:r>
              <a:rPr lang="en-US"/>
              <a:t>Click icon to add picture</a:t>
            </a:r>
            <a:endParaRPr lang="en-US" dirty="0"/>
          </a:p>
        </p:txBody>
      </p:sp>
      <p:sp>
        <p:nvSpPr>
          <p:cNvPr id="15" name="Text Placeholder 8"/>
          <p:cNvSpPr>
            <a:spLocks noGrp="1"/>
          </p:cNvSpPr>
          <p:nvPr>
            <p:ph type="body" sz="quarter" idx="17"/>
          </p:nvPr>
        </p:nvSpPr>
        <p:spPr bwMode="gray">
          <a:xfrm>
            <a:off x="3977584" y="4346209"/>
            <a:ext cx="3672000" cy="2160000"/>
          </a:xfrm>
          <a:prstGeom prst="parallelogram">
            <a:avLst>
              <a:gd name="adj" fmla="val 24289"/>
            </a:avLst>
          </a:prstGeom>
          <a:solidFill>
            <a:schemeClr val="bg2"/>
          </a:solidFill>
          <a:effectLst>
            <a:outerShdw blurRad="152400" sx="102000" sy="102000" algn="tl" rotWithShape="0">
              <a:prstClr val="black">
                <a:alpha val="15000"/>
              </a:prstClr>
            </a:outerShdw>
          </a:effectLst>
        </p:spPr>
        <p:txBody>
          <a:bodyPr lIns="309600"/>
          <a:lstStyle>
            <a:lvl1pP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Picture Placeholder 10"/>
          <p:cNvSpPr>
            <a:spLocks noGrp="1"/>
          </p:cNvSpPr>
          <p:nvPr>
            <p:ph type="pic" sz="quarter" idx="18"/>
          </p:nvPr>
        </p:nvSpPr>
        <p:spPr bwMode="gray">
          <a:xfrm>
            <a:off x="7964751" y="1982788"/>
            <a:ext cx="3672000" cy="2160000"/>
          </a:xfrm>
          <a:prstGeom prst="parallelogram">
            <a:avLst>
              <a:gd name="adj" fmla="val 23865"/>
            </a:avLst>
          </a:prstGeom>
        </p:spPr>
        <p:txBody>
          <a:bodyPr bIns="720000" anchor="ctr"/>
          <a:lstStyle>
            <a:lvl1pPr algn="ctr">
              <a:defRPr/>
            </a:lvl1pPr>
          </a:lstStyle>
          <a:p>
            <a:r>
              <a:rPr lang="en-US"/>
              <a:t>Click icon to add picture</a:t>
            </a:r>
            <a:endParaRPr lang="en-US" dirty="0"/>
          </a:p>
        </p:txBody>
      </p:sp>
      <p:sp>
        <p:nvSpPr>
          <p:cNvPr id="17" name="Text Placeholder 8"/>
          <p:cNvSpPr>
            <a:spLocks noGrp="1"/>
          </p:cNvSpPr>
          <p:nvPr>
            <p:ph type="body" sz="quarter" idx="19"/>
          </p:nvPr>
        </p:nvSpPr>
        <p:spPr bwMode="gray">
          <a:xfrm>
            <a:off x="7395406" y="4346209"/>
            <a:ext cx="3672000" cy="2160000"/>
          </a:xfrm>
          <a:prstGeom prst="parallelogram">
            <a:avLst>
              <a:gd name="adj" fmla="val 24289"/>
            </a:avLst>
          </a:prstGeom>
          <a:solidFill>
            <a:schemeClr val="bg2"/>
          </a:solidFill>
          <a:effectLst>
            <a:outerShdw blurRad="152400" sx="102000" sy="102000" algn="tl" rotWithShape="0">
              <a:prstClr val="black">
                <a:alpha val="15000"/>
              </a:prstClr>
            </a:outerShdw>
          </a:effectLst>
        </p:spPr>
        <p:txBody>
          <a:bodyPr lIns="309600"/>
          <a:lstStyle>
            <a:lvl1pP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56320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RB Title only">
    <p:bg bwMode="gray">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E11BC-B08D-461D-9A2B-ABB935AAAF21}"/>
              </a:ext>
            </a:extLst>
          </p:cNvPr>
          <p:cNvSpPr>
            <a:spLocks noGrp="1"/>
          </p:cNvSpPr>
          <p:nvPr>
            <p:ph type="title"/>
          </p:nvPr>
        </p:nvSpPr>
        <p:spPr bwMode="gray">
          <a:xfrm>
            <a:off x="1775520" y="361228"/>
            <a:ext cx="9861443" cy="546914"/>
          </a:xfrm>
        </p:spPr>
        <p:txBody>
          <a:bodyPr/>
          <a:lstStyle>
            <a:lvl1pPr>
              <a:defRPr/>
            </a:lvl1p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7" name="Subtitle 2">
            <a:extLst>
              <a:ext uri="{FF2B5EF4-FFF2-40B4-BE49-F238E27FC236}">
                <a16:creationId xmlns:a16="http://schemas.microsoft.com/office/drawing/2014/main" id="{316D0B28-82C1-43A9-ADE6-6EB8DB840040}"/>
              </a:ext>
            </a:extLst>
          </p:cNvPr>
          <p:cNvSpPr>
            <a:spLocks noGrp="1"/>
          </p:cNvSpPr>
          <p:nvPr>
            <p:ph type="subTitle" idx="13"/>
          </p:nvPr>
        </p:nvSpPr>
        <p:spPr bwMode="gray">
          <a:xfrm>
            <a:off x="1792186" y="940347"/>
            <a:ext cx="9844983" cy="313423"/>
          </a:xfrm>
        </p:spPr>
        <p:txBody>
          <a:bodyPr/>
          <a:lstStyle>
            <a:lvl1pPr marL="0" indent="0" algn="l">
              <a:buNone/>
              <a:defRPr sz="2600"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066509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RB Blank">
    <p:bg bwMode="gray">
      <p:bgPr>
        <a:solidFill>
          <a:schemeClr val="bg2"/>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Tree>
    <p:extLst>
      <p:ext uri="{BB962C8B-B14F-4D97-AF65-F5344CB8AC3E}">
        <p14:creationId xmlns:p14="http://schemas.microsoft.com/office/powerpoint/2010/main" val="18510863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RB Image">
    <p:bg bwMode="gray">
      <p:bgPr>
        <a:solidFill>
          <a:schemeClr val="bg2"/>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8" name="Picture Placeholder 10"/>
          <p:cNvSpPr>
            <a:spLocks noGrp="1"/>
          </p:cNvSpPr>
          <p:nvPr>
            <p:ph type="pic" sz="quarter" idx="15"/>
          </p:nvPr>
        </p:nvSpPr>
        <p:spPr bwMode="gray">
          <a:xfrm>
            <a:off x="0" y="1"/>
            <a:ext cx="12192000" cy="6858000"/>
          </a:xfrm>
        </p:spPr>
        <p:txBody>
          <a:bodyPr bIns="720000" anchor="ctr"/>
          <a:lstStyle>
            <a:lvl1pPr algn="ctr">
              <a:defRPr/>
            </a:lvl1pPr>
          </a:lstStyle>
          <a:p>
            <a:r>
              <a:rPr lang="en-US"/>
              <a:t>Click icon to add picture</a:t>
            </a:r>
            <a:endParaRPr lang="en-US" dirty="0"/>
          </a:p>
        </p:txBody>
      </p:sp>
    </p:spTree>
    <p:extLst>
      <p:ext uri="{BB962C8B-B14F-4D97-AF65-F5344CB8AC3E}">
        <p14:creationId xmlns:p14="http://schemas.microsoft.com/office/powerpoint/2010/main" val="20649959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RBMH Title only">
    <p:bg bwMode="gray">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E11BC-B08D-461D-9A2B-ABB935AAAF21}"/>
              </a:ext>
            </a:extLst>
          </p:cNvPr>
          <p:cNvSpPr>
            <a:spLocks noGrp="1"/>
          </p:cNvSpPr>
          <p:nvPr>
            <p:ph type="title"/>
          </p:nvPr>
        </p:nvSpPr>
        <p:spPr bwMode="gray">
          <a:xfrm>
            <a:off x="1775520" y="361228"/>
            <a:ext cx="9861443" cy="546914"/>
          </a:xfrm>
        </p:spPr>
        <p:txBody>
          <a:bodyPr/>
          <a:lstStyle>
            <a:lvl1pPr>
              <a:defRPr/>
            </a:lvl1p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7" name="Subtitle 2">
            <a:extLst>
              <a:ext uri="{FF2B5EF4-FFF2-40B4-BE49-F238E27FC236}">
                <a16:creationId xmlns:a16="http://schemas.microsoft.com/office/drawing/2014/main" id="{316D0B28-82C1-43A9-ADE6-6EB8DB840040}"/>
              </a:ext>
            </a:extLst>
          </p:cNvPr>
          <p:cNvSpPr>
            <a:spLocks noGrp="1"/>
          </p:cNvSpPr>
          <p:nvPr>
            <p:ph type="subTitle" idx="13"/>
          </p:nvPr>
        </p:nvSpPr>
        <p:spPr bwMode="gray">
          <a:xfrm>
            <a:off x="1792186" y="940347"/>
            <a:ext cx="9844983" cy="313423"/>
          </a:xfrm>
        </p:spPr>
        <p:txBody>
          <a:bodyPr/>
          <a:lstStyle>
            <a:lvl1pPr marL="0" indent="0" algn="l">
              <a:buNone/>
              <a:defRPr sz="2600"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4173563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1_RB Fixed Big Image ">
    <p:bg bwMode="gray">
      <p:bgPr>
        <a:solidFill>
          <a:schemeClr val="bg2"/>
        </a:solidFill>
        <a:effectLst/>
      </p:bgPr>
    </p:bg>
    <p:spTree>
      <p:nvGrpSpPr>
        <p:cNvPr id="1" name=""/>
        <p:cNvGrpSpPr/>
        <p:nvPr/>
      </p:nvGrpSpPr>
      <p:grpSpPr>
        <a:xfrm>
          <a:off x="0" y="0"/>
          <a:ext cx="0" cy="0"/>
          <a:chOff x="0" y="0"/>
          <a:chExt cx="0" cy="0"/>
        </a:xfrm>
      </p:grpSpPr>
      <p:pic>
        <p:nvPicPr>
          <p:cNvPr id="3" name="Picture 2" descr="A person standing on a stage in a dark room&#10;&#10;Description automatically generated">
            <a:extLst>
              <a:ext uri="{FF2B5EF4-FFF2-40B4-BE49-F238E27FC236}">
                <a16:creationId xmlns:a16="http://schemas.microsoft.com/office/drawing/2014/main" id="{940AF64D-ED87-CD4A-AC2F-862DB250E449}"/>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192088"/>
            <a:ext cx="12192000" cy="7050087"/>
          </a:xfrm>
          <a:prstGeom prst="rect">
            <a:avLst/>
          </a:prstGeom>
        </p:spPr>
      </p:pic>
      <p:sp>
        <p:nvSpPr>
          <p:cNvPr id="9" name="Rectangle 1">
            <a:extLst>
              <a:ext uri="{FF2B5EF4-FFF2-40B4-BE49-F238E27FC236}">
                <a16:creationId xmlns:a16="http://schemas.microsoft.com/office/drawing/2014/main" id="{8A0A1ACE-7470-1D4C-B93A-894411CF99C4}"/>
              </a:ext>
            </a:extLst>
          </p:cNvPr>
          <p:cNvSpPr/>
          <p:nvPr userDrawn="1"/>
        </p:nvSpPr>
        <p:spPr bwMode="gray">
          <a:xfrm>
            <a:off x="0" y="-232861"/>
            <a:ext cx="12192000" cy="7090860"/>
          </a:xfrm>
          <a:prstGeom prst="rect">
            <a:avLst/>
          </a:prstGeom>
          <a:solidFill>
            <a:schemeClr val="accent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sz="1600" dirty="0" err="1"/>
          </a:p>
        </p:txBody>
      </p:sp>
      <p:sp>
        <p:nvSpPr>
          <p:cNvPr id="14" name="Titel 11">
            <a:extLst>
              <a:ext uri="{FF2B5EF4-FFF2-40B4-BE49-F238E27FC236}">
                <a16:creationId xmlns:a16="http://schemas.microsoft.com/office/drawing/2014/main" id="{EB5E0F33-1A1E-374C-9FC6-F67E651E603A}"/>
              </a:ext>
            </a:extLst>
          </p:cNvPr>
          <p:cNvSpPr>
            <a:spLocks noGrp="1"/>
          </p:cNvSpPr>
          <p:nvPr>
            <p:ph type="title"/>
          </p:nvPr>
        </p:nvSpPr>
        <p:spPr>
          <a:xfrm>
            <a:off x="7385503" y="232861"/>
            <a:ext cx="4680894" cy="3004052"/>
          </a:xfrm>
        </p:spPr>
        <p:txBody>
          <a:bodyPr/>
          <a:lstStyle>
            <a:lvl1pPr>
              <a:lnSpc>
                <a:spcPct val="100000"/>
              </a:lnSpc>
              <a:defRPr sz="6600">
                <a:solidFill>
                  <a:schemeClr val="bg2"/>
                </a:solidFill>
              </a:defRPr>
            </a:lvl1pPr>
          </a:lstStyle>
          <a:p>
            <a:r>
              <a:rPr lang="en-US"/>
              <a:t>Click to edit Master title style</a:t>
            </a:r>
            <a:endParaRPr lang="en-US" dirty="0"/>
          </a:p>
        </p:txBody>
      </p:sp>
      <p:sp>
        <p:nvSpPr>
          <p:cNvPr id="19" name="Textplatzhalter 18">
            <a:extLst>
              <a:ext uri="{FF2B5EF4-FFF2-40B4-BE49-F238E27FC236}">
                <a16:creationId xmlns:a16="http://schemas.microsoft.com/office/drawing/2014/main" id="{74691D48-C323-3C4F-90EE-64A9836012B9}"/>
              </a:ext>
            </a:extLst>
          </p:cNvPr>
          <p:cNvSpPr>
            <a:spLocks noGrp="1"/>
          </p:cNvSpPr>
          <p:nvPr>
            <p:ph type="body" sz="quarter" idx="10"/>
          </p:nvPr>
        </p:nvSpPr>
        <p:spPr>
          <a:xfrm>
            <a:off x="7385050" y="3432504"/>
            <a:ext cx="4191000" cy="971550"/>
          </a:xfrm>
        </p:spPr>
        <p:txBody>
          <a:bodyPr/>
          <a:lstStyle>
            <a:lvl1pPr>
              <a:defRPr sz="2800">
                <a:solidFill>
                  <a:schemeClr val="bg2"/>
                </a:solidFill>
                <a:latin typeface="+mj-lt"/>
              </a:defRPr>
            </a:lvl1pPr>
            <a:lvl2pPr>
              <a:defRPr sz="2800">
                <a:solidFill>
                  <a:schemeClr val="bg2"/>
                </a:solidFill>
                <a:latin typeface="+mj-lt"/>
              </a:defRPr>
            </a:lvl2pPr>
            <a:lvl3pPr>
              <a:defRPr sz="2800">
                <a:solidFill>
                  <a:schemeClr val="bg2"/>
                </a:solidFill>
                <a:latin typeface="+mj-lt"/>
              </a:defRPr>
            </a:lvl3pPr>
            <a:lvl4pPr>
              <a:defRPr sz="2800">
                <a:solidFill>
                  <a:schemeClr val="bg2"/>
                </a:solidFill>
                <a:latin typeface="+mj-lt"/>
              </a:defRPr>
            </a:lvl4pPr>
            <a:lvl5pPr>
              <a:defRPr sz="2800">
                <a:solidFill>
                  <a:schemeClr val="bg2"/>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7577690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RBMH Title Slide ">
    <p:bg bwMode="gray">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7BA22-1E2D-4BAB-9A54-C14D9F332B1B}"/>
              </a:ext>
            </a:extLst>
          </p:cNvPr>
          <p:cNvSpPr>
            <a:spLocks noGrp="1"/>
          </p:cNvSpPr>
          <p:nvPr>
            <p:ph type="ctrTitle"/>
          </p:nvPr>
        </p:nvSpPr>
        <p:spPr bwMode="gray">
          <a:xfrm>
            <a:off x="547687" y="1984077"/>
            <a:ext cx="11089408" cy="1716088"/>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316D0B28-82C1-43A9-ADE6-6EB8DB840040}"/>
              </a:ext>
            </a:extLst>
          </p:cNvPr>
          <p:cNvSpPr>
            <a:spLocks noGrp="1"/>
          </p:cNvSpPr>
          <p:nvPr>
            <p:ph type="subTitle" idx="1"/>
          </p:nvPr>
        </p:nvSpPr>
        <p:spPr bwMode="gray">
          <a:xfrm>
            <a:off x="547687" y="3785096"/>
            <a:ext cx="11089408" cy="213325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60BC9A96-4229-411D-92C1-94F9A35C8E5A}"/>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A09D667A-AC45-4A97-A708-502D3647D3AF}"/>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E9CC700F-6571-4E2D-85D3-824103554E93}"/>
              </a:ext>
            </a:extLst>
          </p:cNvPr>
          <p:cNvSpPr>
            <a:spLocks noGrp="1"/>
          </p:cNvSpPr>
          <p:nvPr>
            <p:ph type="sldNum" sz="quarter" idx="12"/>
          </p:nvPr>
        </p:nvSpPr>
        <p:spPr bwMode="gray"/>
        <p:txBody>
          <a:bodyPr/>
          <a:lstStyle/>
          <a:p>
            <a:fld id="{538A3665-50D5-48D2-B331-495BA20A1FB1}" type="slidenum">
              <a:rPr lang="en-US" smtClean="0"/>
              <a:t>‹#›</a:t>
            </a:fld>
            <a:endParaRPr lang="en-US"/>
          </a:p>
        </p:txBody>
      </p:sp>
    </p:spTree>
    <p:extLst>
      <p:ext uri="{BB962C8B-B14F-4D97-AF65-F5344CB8AC3E}">
        <p14:creationId xmlns:p14="http://schemas.microsoft.com/office/powerpoint/2010/main" val="8065769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RBMH Title / Chapter 2 ">
    <p:bg bwMode="gray">
      <p:bgPr>
        <a:solidFill>
          <a:schemeClr val="bg2"/>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60BC9A96-4229-411D-92C1-94F9A35C8E5A}"/>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A09D667A-AC45-4A97-A708-502D3647D3AF}"/>
              </a:ext>
            </a:extLst>
          </p:cNvPr>
          <p:cNvSpPr>
            <a:spLocks noGrp="1"/>
          </p:cNvSpPr>
          <p:nvPr>
            <p:ph type="ftr" sz="quarter" idx="11"/>
          </p:nvPr>
        </p:nvSpPr>
        <p:spPr bwMode="gray"/>
        <p:txBody>
          <a:bodyPr/>
          <a:lstStyle/>
          <a:p>
            <a:endParaRPr lang="en-US" dirty="0"/>
          </a:p>
        </p:txBody>
      </p:sp>
      <p:sp>
        <p:nvSpPr>
          <p:cNvPr id="6" name="Slide Number Placeholder 5">
            <a:extLst>
              <a:ext uri="{FF2B5EF4-FFF2-40B4-BE49-F238E27FC236}">
                <a16:creationId xmlns:a16="http://schemas.microsoft.com/office/drawing/2014/main" id="{E9CC700F-6571-4E2D-85D3-824103554E93}"/>
              </a:ext>
            </a:extLst>
          </p:cNvPr>
          <p:cNvSpPr>
            <a:spLocks noGrp="1"/>
          </p:cNvSpPr>
          <p:nvPr>
            <p:ph type="sldNum" sz="quarter" idx="12"/>
          </p:nvPr>
        </p:nvSpPr>
        <p:spPr bwMode="gray"/>
        <p:txBody>
          <a:bodyPr/>
          <a:lstStyle/>
          <a:p>
            <a:fld id="{538A3665-50D5-48D2-B331-495BA20A1FB1}" type="slidenum">
              <a:rPr lang="en-US" smtClean="0"/>
              <a:t>‹#›</a:t>
            </a:fld>
            <a:endParaRPr lang="en-US"/>
          </a:p>
        </p:txBody>
      </p:sp>
      <p:sp>
        <p:nvSpPr>
          <p:cNvPr id="113" name="Picture Placeholder 112">
            <a:extLst>
              <a:ext uri="{FF2B5EF4-FFF2-40B4-BE49-F238E27FC236}">
                <a16:creationId xmlns:a16="http://schemas.microsoft.com/office/drawing/2014/main" id="{93336EED-B20A-4155-8307-40A4FD1C5149}"/>
              </a:ext>
            </a:extLst>
          </p:cNvPr>
          <p:cNvSpPr>
            <a:spLocks noGrp="1"/>
          </p:cNvSpPr>
          <p:nvPr>
            <p:ph type="pic" sz="quarter" idx="13"/>
          </p:nvPr>
        </p:nvSpPr>
        <p:spPr bwMode="gray">
          <a:xfrm>
            <a:off x="0" y="0"/>
            <a:ext cx="12192000" cy="6858000"/>
          </a:xfrm>
          <a:custGeom>
            <a:avLst/>
            <a:gdLst>
              <a:gd name="connsiteX0" fmla="*/ 8824106 w 12192000"/>
              <a:gd name="connsiteY0" fmla="*/ 5884659 h 6858000"/>
              <a:gd name="connsiteX1" fmla="*/ 8797249 w 12192000"/>
              <a:gd name="connsiteY1" fmla="*/ 5889725 h 6858000"/>
              <a:gd name="connsiteX2" fmla="*/ 8786508 w 12192000"/>
              <a:gd name="connsiteY2" fmla="*/ 5890375 h 6858000"/>
              <a:gd name="connsiteX3" fmla="*/ 8832080 w 12192000"/>
              <a:gd name="connsiteY3" fmla="*/ 5883154 h 6858000"/>
              <a:gd name="connsiteX4" fmla="*/ 8829725 w 12192000"/>
              <a:gd name="connsiteY4" fmla="*/ 5883804 h 6858000"/>
              <a:gd name="connsiteX5" fmla="*/ 8824106 w 12192000"/>
              <a:gd name="connsiteY5" fmla="*/ 5884659 h 6858000"/>
              <a:gd name="connsiteX6" fmla="*/ 8917792 w 12192000"/>
              <a:gd name="connsiteY6" fmla="*/ 5860367 h 6858000"/>
              <a:gd name="connsiteX7" fmla="*/ 8893656 w 12192000"/>
              <a:gd name="connsiteY7" fmla="*/ 5866667 h 6858000"/>
              <a:gd name="connsiteX8" fmla="*/ 8877987 w 12192000"/>
              <a:gd name="connsiteY8" fmla="*/ 5870768 h 6858000"/>
              <a:gd name="connsiteX9" fmla="*/ 8896682 w 12192000"/>
              <a:gd name="connsiteY9" fmla="*/ 5865831 h 6858000"/>
              <a:gd name="connsiteX10" fmla="*/ 8954982 w 12192000"/>
              <a:gd name="connsiteY10" fmla="*/ 5850633 h 6858000"/>
              <a:gd name="connsiteX11" fmla="*/ 8952084 w 12192000"/>
              <a:gd name="connsiteY11" fmla="*/ 5851433 h 6858000"/>
              <a:gd name="connsiteX12" fmla="*/ 8943475 w 12192000"/>
              <a:gd name="connsiteY12" fmla="*/ 5853673 h 6858000"/>
              <a:gd name="connsiteX13" fmla="*/ 8963352 w 12192000"/>
              <a:gd name="connsiteY13" fmla="*/ 5848408 h 6858000"/>
              <a:gd name="connsiteX14" fmla="*/ 8939668 w 12192000"/>
              <a:gd name="connsiteY14" fmla="*/ 5863119 h 6858000"/>
              <a:gd name="connsiteX15" fmla="*/ 8912384 w 12192000"/>
              <a:gd name="connsiteY15" fmla="*/ 5872912 h 6858000"/>
              <a:gd name="connsiteX16" fmla="*/ 8936225 w 12192000"/>
              <a:gd name="connsiteY16" fmla="*/ 5863850 h 6858000"/>
              <a:gd name="connsiteX17" fmla="*/ 8955475 w 12192000"/>
              <a:gd name="connsiteY17" fmla="*/ 5853885 h 6858000"/>
              <a:gd name="connsiteX18" fmla="*/ 8959944 w 12192000"/>
              <a:gd name="connsiteY18" fmla="*/ 5849314 h 6858000"/>
              <a:gd name="connsiteX19" fmla="*/ 9003245 w 12192000"/>
              <a:gd name="connsiteY19" fmla="*/ 5700641 h 6858000"/>
              <a:gd name="connsiteX20" fmla="*/ 9007064 w 12192000"/>
              <a:gd name="connsiteY20" fmla="*/ 5704460 h 6858000"/>
              <a:gd name="connsiteX21" fmla="*/ 9019433 w 12192000"/>
              <a:gd name="connsiteY21" fmla="*/ 5703799 h 6858000"/>
              <a:gd name="connsiteX22" fmla="*/ 9029795 w 12192000"/>
              <a:gd name="connsiteY22" fmla="*/ 5701574 h 6858000"/>
              <a:gd name="connsiteX23" fmla="*/ 9028457 w 12192000"/>
              <a:gd name="connsiteY23" fmla="*/ 5702339 h 6858000"/>
              <a:gd name="connsiteX24" fmla="*/ 9002373 w 12192000"/>
              <a:gd name="connsiteY24" fmla="*/ 5704426 h 6858000"/>
              <a:gd name="connsiteX25" fmla="*/ 9004353 w 12192000"/>
              <a:gd name="connsiteY25" fmla="*/ 5695836 h 6858000"/>
              <a:gd name="connsiteX26" fmla="*/ 9003245 w 12192000"/>
              <a:gd name="connsiteY26" fmla="*/ 5700641 h 6858000"/>
              <a:gd name="connsiteX27" fmla="*/ 9001826 w 12192000"/>
              <a:gd name="connsiteY27" fmla="*/ 5699221 h 6858000"/>
              <a:gd name="connsiteX28" fmla="*/ 9053498 w 12192000"/>
              <a:gd name="connsiteY28" fmla="*/ 5688148 h 6858000"/>
              <a:gd name="connsiteX29" fmla="*/ 8977854 w 12192000"/>
              <a:gd name="connsiteY29" fmla="*/ 5750124 h 6858000"/>
              <a:gd name="connsiteX30" fmla="*/ 8976982 w 12192000"/>
              <a:gd name="connsiteY30" fmla="*/ 5750561 h 6858000"/>
              <a:gd name="connsiteX31" fmla="*/ 9050401 w 12192000"/>
              <a:gd name="connsiteY31" fmla="*/ 5690158 h 6858000"/>
              <a:gd name="connsiteX32" fmla="*/ 9103787 w 12192000"/>
              <a:gd name="connsiteY32" fmla="*/ 5670934 h 6858000"/>
              <a:gd name="connsiteX33" fmla="*/ 9103937 w 12192000"/>
              <a:gd name="connsiteY33" fmla="*/ 5671048 h 6858000"/>
              <a:gd name="connsiteX34" fmla="*/ 9100240 w 12192000"/>
              <a:gd name="connsiteY34" fmla="*/ 5673959 h 6858000"/>
              <a:gd name="connsiteX35" fmla="*/ 9100924 w 12192000"/>
              <a:gd name="connsiteY35" fmla="*/ 5673052 h 6858000"/>
              <a:gd name="connsiteX36" fmla="*/ 9136683 w 12192000"/>
              <a:gd name="connsiteY36" fmla="*/ 5651858 h 6858000"/>
              <a:gd name="connsiteX37" fmla="*/ 9126246 w 12192000"/>
              <a:gd name="connsiteY37" fmla="*/ 5657957 h 6858000"/>
              <a:gd name="connsiteX38" fmla="*/ 9109422 w 12192000"/>
              <a:gd name="connsiteY38" fmla="*/ 5673124 h 6858000"/>
              <a:gd name="connsiteX39" fmla="*/ 9109010 w 12192000"/>
              <a:gd name="connsiteY39" fmla="*/ 5672833 h 6858000"/>
              <a:gd name="connsiteX40" fmla="*/ 9124693 w 12192000"/>
              <a:gd name="connsiteY40" fmla="*/ 5658792 h 6858000"/>
              <a:gd name="connsiteX41" fmla="*/ 9147807 w 12192000"/>
              <a:gd name="connsiteY41" fmla="*/ 5645262 h 6858000"/>
              <a:gd name="connsiteX42" fmla="*/ 9145104 w 12192000"/>
              <a:gd name="connsiteY42" fmla="*/ 5646936 h 6858000"/>
              <a:gd name="connsiteX43" fmla="*/ 9145001 w 12192000"/>
              <a:gd name="connsiteY43" fmla="*/ 5646997 h 6858000"/>
              <a:gd name="connsiteX44" fmla="*/ 8533489 w 12192000"/>
              <a:gd name="connsiteY44" fmla="*/ 5597168 h 6858000"/>
              <a:gd name="connsiteX45" fmla="*/ 8520969 w 12192000"/>
              <a:gd name="connsiteY45" fmla="*/ 5618035 h 6858000"/>
              <a:gd name="connsiteX46" fmla="*/ 8501771 w 12192000"/>
              <a:gd name="connsiteY46" fmla="*/ 5638067 h 6858000"/>
              <a:gd name="connsiteX47" fmla="*/ 8482574 w 12192000"/>
              <a:gd name="connsiteY47" fmla="*/ 5606349 h 6858000"/>
              <a:gd name="connsiteX48" fmla="*/ 8533489 w 12192000"/>
              <a:gd name="connsiteY48" fmla="*/ 5597168 h 6858000"/>
              <a:gd name="connsiteX49" fmla="*/ 9207914 w 12192000"/>
              <a:gd name="connsiteY49" fmla="*/ 5491164 h 6858000"/>
              <a:gd name="connsiteX50" fmla="*/ 9207294 w 12192000"/>
              <a:gd name="connsiteY50" fmla="*/ 5492845 h 6858000"/>
              <a:gd name="connsiteX51" fmla="*/ 9200090 w 12192000"/>
              <a:gd name="connsiteY51" fmla="*/ 5500762 h 6858000"/>
              <a:gd name="connsiteX52" fmla="*/ 9191221 w 12192000"/>
              <a:gd name="connsiteY52" fmla="*/ 5511195 h 6858000"/>
              <a:gd name="connsiteX53" fmla="*/ 9191585 w 12192000"/>
              <a:gd name="connsiteY53" fmla="*/ 5509796 h 6858000"/>
              <a:gd name="connsiteX54" fmla="*/ 9199046 w 12192000"/>
              <a:gd name="connsiteY54" fmla="*/ 5501597 h 6858000"/>
              <a:gd name="connsiteX55" fmla="*/ 9207914 w 12192000"/>
              <a:gd name="connsiteY55" fmla="*/ 5491164 h 6858000"/>
              <a:gd name="connsiteX56" fmla="*/ 9162841 w 12192000"/>
              <a:gd name="connsiteY56" fmla="*/ 5478643 h 6858000"/>
              <a:gd name="connsiteX57" fmla="*/ 9144478 w 12192000"/>
              <a:gd name="connsiteY57" fmla="*/ 5539575 h 6858000"/>
              <a:gd name="connsiteX58" fmla="*/ 9130288 w 12192000"/>
              <a:gd name="connsiteY58" fmla="*/ 5561277 h 6858000"/>
              <a:gd name="connsiteX59" fmla="*/ 9081877 w 12192000"/>
              <a:gd name="connsiteY59" fmla="*/ 5612193 h 6858000"/>
              <a:gd name="connsiteX60" fmla="*/ 9064348 w 12192000"/>
              <a:gd name="connsiteY60" fmla="*/ 5611358 h 6858000"/>
              <a:gd name="connsiteX61" fmla="*/ 9072695 w 12192000"/>
              <a:gd name="connsiteY61" fmla="*/ 5581310 h 6858000"/>
              <a:gd name="connsiteX62" fmla="*/ 9126115 w 12192000"/>
              <a:gd name="connsiteY62" fmla="*/ 5502849 h 6858000"/>
              <a:gd name="connsiteX63" fmla="*/ 9139470 w 12192000"/>
              <a:gd name="connsiteY63" fmla="*/ 5510361 h 6858000"/>
              <a:gd name="connsiteX64" fmla="*/ 9159502 w 12192000"/>
              <a:gd name="connsiteY64" fmla="*/ 5483652 h 6858000"/>
              <a:gd name="connsiteX65" fmla="*/ 9162841 w 12192000"/>
              <a:gd name="connsiteY65" fmla="*/ 5478643 h 6858000"/>
              <a:gd name="connsiteX66" fmla="*/ 9216384 w 12192000"/>
              <a:gd name="connsiteY66" fmla="*/ 5433096 h 6858000"/>
              <a:gd name="connsiteX67" fmla="*/ 9220435 w 12192000"/>
              <a:gd name="connsiteY67" fmla="*/ 5434406 h 6858000"/>
              <a:gd name="connsiteX68" fmla="*/ 9296613 w 12192000"/>
              <a:gd name="connsiteY68" fmla="*/ 5541219 h 6858000"/>
              <a:gd name="connsiteX69" fmla="*/ 9297953 w 12192000"/>
              <a:gd name="connsiteY69" fmla="*/ 5576536 h 6858000"/>
              <a:gd name="connsiteX70" fmla="*/ 9294721 w 12192000"/>
              <a:gd name="connsiteY70" fmla="*/ 5596335 h 6858000"/>
              <a:gd name="connsiteX71" fmla="*/ 9288284 w 12192000"/>
              <a:gd name="connsiteY71" fmla="*/ 5618507 h 6858000"/>
              <a:gd name="connsiteX72" fmla="*/ 9288879 w 12192000"/>
              <a:gd name="connsiteY72" fmla="*/ 5615531 h 6858000"/>
              <a:gd name="connsiteX73" fmla="*/ 9293887 w 12192000"/>
              <a:gd name="connsiteY73" fmla="*/ 5586317 h 6858000"/>
              <a:gd name="connsiteX74" fmla="*/ 9293887 w 12192000"/>
              <a:gd name="connsiteY74" fmla="*/ 5585482 h 6858000"/>
              <a:gd name="connsiteX75" fmla="*/ 9294722 w 12192000"/>
              <a:gd name="connsiteY75" fmla="*/ 5575466 h 6858000"/>
              <a:gd name="connsiteX76" fmla="*/ 9294722 w 12192000"/>
              <a:gd name="connsiteY76" fmla="*/ 5573797 h 6858000"/>
              <a:gd name="connsiteX77" fmla="*/ 9294722 w 12192000"/>
              <a:gd name="connsiteY77" fmla="*/ 5565450 h 6858000"/>
              <a:gd name="connsiteX78" fmla="*/ 9294722 w 12192000"/>
              <a:gd name="connsiteY78" fmla="*/ 5562946 h 6858000"/>
              <a:gd name="connsiteX79" fmla="*/ 9293052 w 12192000"/>
              <a:gd name="connsiteY79" fmla="*/ 5556268 h 6858000"/>
              <a:gd name="connsiteX80" fmla="*/ 9293052 w 12192000"/>
              <a:gd name="connsiteY80" fmla="*/ 5553764 h 6858000"/>
              <a:gd name="connsiteX81" fmla="*/ 9292218 w 12192000"/>
              <a:gd name="connsiteY81" fmla="*/ 5546252 h 6858000"/>
              <a:gd name="connsiteX82" fmla="*/ 9292218 w 12192000"/>
              <a:gd name="connsiteY82" fmla="*/ 5543748 h 6858000"/>
              <a:gd name="connsiteX83" fmla="*/ 9291383 w 12192000"/>
              <a:gd name="connsiteY83" fmla="*/ 5536236 h 6858000"/>
              <a:gd name="connsiteX84" fmla="*/ 9291383 w 12192000"/>
              <a:gd name="connsiteY84" fmla="*/ 5534567 h 6858000"/>
              <a:gd name="connsiteX85" fmla="*/ 9289714 w 12192000"/>
              <a:gd name="connsiteY85" fmla="*/ 5526220 h 6858000"/>
              <a:gd name="connsiteX86" fmla="*/ 9288879 w 12192000"/>
              <a:gd name="connsiteY86" fmla="*/ 5522046 h 6858000"/>
              <a:gd name="connsiteX87" fmla="*/ 9288044 w 12192000"/>
              <a:gd name="connsiteY87" fmla="*/ 5518708 h 6858000"/>
              <a:gd name="connsiteX88" fmla="*/ 9286375 w 12192000"/>
              <a:gd name="connsiteY88" fmla="*/ 5513700 h 6858000"/>
              <a:gd name="connsiteX89" fmla="*/ 9285540 w 12192000"/>
              <a:gd name="connsiteY89" fmla="*/ 5511195 h 6858000"/>
              <a:gd name="connsiteX90" fmla="*/ 9283871 w 12192000"/>
              <a:gd name="connsiteY90" fmla="*/ 5506187 h 6858000"/>
              <a:gd name="connsiteX91" fmla="*/ 9283036 w 12192000"/>
              <a:gd name="connsiteY91" fmla="*/ 5504518 h 6858000"/>
              <a:gd name="connsiteX92" fmla="*/ 9280532 w 12192000"/>
              <a:gd name="connsiteY92" fmla="*/ 5499510 h 6858000"/>
              <a:gd name="connsiteX93" fmla="*/ 9279697 w 12192000"/>
              <a:gd name="connsiteY93" fmla="*/ 5498675 h 6858000"/>
              <a:gd name="connsiteX94" fmla="*/ 9277193 w 12192000"/>
              <a:gd name="connsiteY94" fmla="*/ 5492832 h 6858000"/>
              <a:gd name="connsiteX95" fmla="*/ 9254657 w 12192000"/>
              <a:gd name="connsiteY95" fmla="*/ 5461114 h 6858000"/>
              <a:gd name="connsiteX96" fmla="*/ 9179535 w 12192000"/>
              <a:gd name="connsiteY96" fmla="*/ 5618870 h 6858000"/>
              <a:gd name="connsiteX97" fmla="*/ 9163650 w 12192000"/>
              <a:gd name="connsiteY97" fmla="*/ 5635446 h 6858000"/>
              <a:gd name="connsiteX98" fmla="*/ 9162374 w 12192000"/>
              <a:gd name="connsiteY98" fmla="*/ 5636237 h 6858000"/>
              <a:gd name="connsiteX99" fmla="*/ 9177865 w 12192000"/>
              <a:gd name="connsiteY99" fmla="*/ 5619705 h 6858000"/>
              <a:gd name="connsiteX100" fmla="*/ 9252987 w 12192000"/>
              <a:gd name="connsiteY100" fmla="*/ 5461950 h 6858000"/>
              <a:gd name="connsiteX101" fmla="*/ 9253822 w 12192000"/>
              <a:gd name="connsiteY101" fmla="*/ 5462784 h 6858000"/>
              <a:gd name="connsiteX102" fmla="*/ 9253822 w 12192000"/>
              <a:gd name="connsiteY102" fmla="*/ 5461950 h 6858000"/>
              <a:gd name="connsiteX103" fmla="*/ 9247979 w 12192000"/>
              <a:gd name="connsiteY103" fmla="*/ 5456107 h 6858000"/>
              <a:gd name="connsiteX104" fmla="*/ 9242136 w 12192000"/>
              <a:gd name="connsiteY104" fmla="*/ 5450264 h 6858000"/>
              <a:gd name="connsiteX105" fmla="*/ 9202827 w 12192000"/>
              <a:gd name="connsiteY105" fmla="*/ 5428711 h 6858000"/>
              <a:gd name="connsiteX106" fmla="*/ 9203871 w 12192000"/>
              <a:gd name="connsiteY106" fmla="*/ 5429049 h 6858000"/>
              <a:gd name="connsiteX107" fmla="*/ 9197899 w 12192000"/>
              <a:gd name="connsiteY107" fmla="*/ 5440247 h 6858000"/>
              <a:gd name="connsiteX108" fmla="*/ 9051829 w 12192000"/>
              <a:gd name="connsiteY108" fmla="*/ 5653092 h 6858000"/>
              <a:gd name="connsiteX109" fmla="*/ 9013490 w 12192000"/>
              <a:gd name="connsiteY109" fmla="*/ 5683596 h 6858000"/>
              <a:gd name="connsiteX110" fmla="*/ 9004353 w 12192000"/>
              <a:gd name="connsiteY110" fmla="*/ 5695836 h 6858000"/>
              <a:gd name="connsiteX111" fmla="*/ 9005451 w 12192000"/>
              <a:gd name="connsiteY111" fmla="*/ 5691070 h 6858000"/>
              <a:gd name="connsiteX112" fmla="*/ 9050159 w 12192000"/>
              <a:gd name="connsiteY112" fmla="*/ 5653927 h 6858000"/>
              <a:gd name="connsiteX113" fmla="*/ 9196228 w 12192000"/>
              <a:gd name="connsiteY113" fmla="*/ 5441083 h 6858000"/>
              <a:gd name="connsiteX114" fmla="*/ 9277866 w 12192000"/>
              <a:gd name="connsiteY114" fmla="*/ 5413300 h 6858000"/>
              <a:gd name="connsiteX115" fmla="*/ 9278158 w 12192000"/>
              <a:gd name="connsiteY115" fmla="*/ 5413787 h 6858000"/>
              <a:gd name="connsiteX116" fmla="*/ 9295347 w 12192000"/>
              <a:gd name="connsiteY116" fmla="*/ 5462473 h 6858000"/>
              <a:gd name="connsiteX117" fmla="*/ 9301335 w 12192000"/>
              <a:gd name="connsiteY117" fmla="*/ 5548694 h 6858000"/>
              <a:gd name="connsiteX118" fmla="*/ 9300565 w 12192000"/>
              <a:gd name="connsiteY118" fmla="*/ 5547923 h 6858000"/>
              <a:gd name="connsiteX119" fmla="*/ 9294513 w 12192000"/>
              <a:gd name="connsiteY119" fmla="*/ 5460490 h 6858000"/>
              <a:gd name="connsiteX120" fmla="*/ 8972534 w 12192000"/>
              <a:gd name="connsiteY120" fmla="*/ 5364292 h 6858000"/>
              <a:gd name="connsiteX121" fmla="*/ 8922452 w 12192000"/>
              <a:gd name="connsiteY121" fmla="*/ 5373474 h 6858000"/>
              <a:gd name="connsiteX122" fmla="*/ 8897411 w 12192000"/>
              <a:gd name="connsiteY122" fmla="*/ 5386829 h 6858000"/>
              <a:gd name="connsiteX123" fmla="*/ 8900750 w 12192000"/>
              <a:gd name="connsiteY123" fmla="*/ 5392672 h 6858000"/>
              <a:gd name="connsiteX124" fmla="*/ 8968360 w 12192000"/>
              <a:gd name="connsiteY124" fmla="*/ 5366796 h 6858000"/>
              <a:gd name="connsiteX125" fmla="*/ 8972534 w 12192000"/>
              <a:gd name="connsiteY125" fmla="*/ 5364292 h 6858000"/>
              <a:gd name="connsiteX126" fmla="*/ 9002582 w 12192000"/>
              <a:gd name="connsiteY126" fmla="*/ 5269973 h 6858000"/>
              <a:gd name="connsiteX127" fmla="*/ 9030127 w 12192000"/>
              <a:gd name="connsiteY127" fmla="*/ 5274147 h 6858000"/>
              <a:gd name="connsiteX128" fmla="*/ 8988393 w 12192000"/>
              <a:gd name="connsiteY128" fmla="*/ 5285832 h 6858000"/>
              <a:gd name="connsiteX129" fmla="*/ 9042647 w 12192000"/>
              <a:gd name="connsiteY129" fmla="*/ 5279989 h 6858000"/>
              <a:gd name="connsiteX130" fmla="*/ 9046821 w 12192000"/>
              <a:gd name="connsiteY130" fmla="*/ 5279155 h 6858000"/>
              <a:gd name="connsiteX131" fmla="*/ 9050994 w 12192000"/>
              <a:gd name="connsiteY131" fmla="*/ 5278320 h 6858000"/>
              <a:gd name="connsiteX132" fmla="*/ 9092728 w 12192000"/>
              <a:gd name="connsiteY132" fmla="*/ 5279989 h 6858000"/>
              <a:gd name="connsiteX133" fmla="*/ 9081877 w 12192000"/>
              <a:gd name="connsiteY133" fmla="*/ 5290840 h 6858000"/>
              <a:gd name="connsiteX134" fmla="*/ 9062680 w 12192000"/>
              <a:gd name="connsiteY134" fmla="*/ 5290840 h 6858000"/>
              <a:gd name="connsiteX135" fmla="*/ 9043482 w 12192000"/>
              <a:gd name="connsiteY135" fmla="*/ 5294179 h 6858000"/>
              <a:gd name="connsiteX136" fmla="*/ 9015937 w 12192000"/>
              <a:gd name="connsiteY136" fmla="*/ 5299187 h 6858000"/>
              <a:gd name="connsiteX137" fmla="*/ 8975038 w 12192000"/>
              <a:gd name="connsiteY137" fmla="*/ 5304195 h 6858000"/>
              <a:gd name="connsiteX138" fmla="*/ 9014268 w 12192000"/>
              <a:gd name="connsiteY138" fmla="*/ 5308369 h 6858000"/>
              <a:gd name="connsiteX139" fmla="*/ 9030127 w 12192000"/>
              <a:gd name="connsiteY139" fmla="*/ 5308369 h 6858000"/>
              <a:gd name="connsiteX140" fmla="*/ 9041813 w 12192000"/>
              <a:gd name="connsiteY140" fmla="*/ 5307534 h 6858000"/>
              <a:gd name="connsiteX141" fmla="*/ 9047655 w 12192000"/>
              <a:gd name="connsiteY141" fmla="*/ 5305865 h 6858000"/>
              <a:gd name="connsiteX142" fmla="*/ 9056002 w 12192000"/>
              <a:gd name="connsiteY142" fmla="*/ 5304195 h 6858000"/>
              <a:gd name="connsiteX143" fmla="*/ 9061845 w 12192000"/>
              <a:gd name="connsiteY143" fmla="*/ 5307534 h 6858000"/>
              <a:gd name="connsiteX144" fmla="*/ 9020945 w 12192000"/>
              <a:gd name="connsiteY144" fmla="*/ 5320889 h 6858000"/>
              <a:gd name="connsiteX145" fmla="*/ 8983385 w 12192000"/>
              <a:gd name="connsiteY145" fmla="*/ 5320054 h 6858000"/>
              <a:gd name="connsiteX146" fmla="*/ 8926626 w 12192000"/>
              <a:gd name="connsiteY146" fmla="*/ 5329236 h 6858000"/>
              <a:gd name="connsiteX147" fmla="*/ 8947493 w 12192000"/>
              <a:gd name="connsiteY147" fmla="*/ 5311707 h 6858000"/>
              <a:gd name="connsiteX148" fmla="*/ 8811439 w 12192000"/>
              <a:gd name="connsiteY148" fmla="*/ 5365962 h 6858000"/>
              <a:gd name="connsiteX149" fmla="*/ 8812273 w 12192000"/>
              <a:gd name="connsiteY149" fmla="*/ 5365962 h 6858000"/>
              <a:gd name="connsiteX150" fmla="*/ 8814778 w 12192000"/>
              <a:gd name="connsiteY150" fmla="*/ 5370135 h 6858000"/>
              <a:gd name="connsiteX151" fmla="*/ 8850669 w 12192000"/>
              <a:gd name="connsiteY151" fmla="*/ 5362623 h 6858000"/>
              <a:gd name="connsiteX152" fmla="*/ 8867363 w 12192000"/>
              <a:gd name="connsiteY152" fmla="*/ 5359284 h 6858000"/>
              <a:gd name="connsiteX153" fmla="*/ 8897411 w 12192000"/>
              <a:gd name="connsiteY153" fmla="*/ 5350103 h 6858000"/>
              <a:gd name="connsiteX154" fmla="*/ 8921618 w 12192000"/>
              <a:gd name="connsiteY154" fmla="*/ 5352607 h 6858000"/>
              <a:gd name="connsiteX155" fmla="*/ 8948328 w 12192000"/>
              <a:gd name="connsiteY155" fmla="*/ 5349268 h 6858000"/>
              <a:gd name="connsiteX156" fmla="*/ 8971699 w 12192000"/>
              <a:gd name="connsiteY156" fmla="*/ 5341756 h 6858000"/>
              <a:gd name="connsiteX157" fmla="*/ 8977542 w 12192000"/>
              <a:gd name="connsiteY157" fmla="*/ 5340087 h 6858000"/>
              <a:gd name="connsiteX158" fmla="*/ 8985889 w 12192000"/>
              <a:gd name="connsiteY158" fmla="*/ 5338417 h 6858000"/>
              <a:gd name="connsiteX159" fmla="*/ 9000078 w 12192000"/>
              <a:gd name="connsiteY159" fmla="*/ 5345929 h 6858000"/>
              <a:gd name="connsiteX160" fmla="*/ 9037639 w 12192000"/>
              <a:gd name="connsiteY160" fmla="*/ 5365127 h 6858000"/>
              <a:gd name="connsiteX161" fmla="*/ 9040978 w 12192000"/>
              <a:gd name="connsiteY161" fmla="*/ 5365127 h 6858000"/>
              <a:gd name="connsiteX162" fmla="*/ 9044317 w 12192000"/>
              <a:gd name="connsiteY162" fmla="*/ 5365127 h 6858000"/>
              <a:gd name="connsiteX163" fmla="*/ 9055168 w 12192000"/>
              <a:gd name="connsiteY163" fmla="*/ 5363458 h 6858000"/>
              <a:gd name="connsiteX164" fmla="*/ 9069357 w 12192000"/>
              <a:gd name="connsiteY164" fmla="*/ 5360954 h 6858000"/>
              <a:gd name="connsiteX165" fmla="*/ 9089390 w 12192000"/>
              <a:gd name="connsiteY165" fmla="*/ 5360954 h 6858000"/>
              <a:gd name="connsiteX166" fmla="*/ 9106918 w 12192000"/>
              <a:gd name="connsiteY166" fmla="*/ 5363458 h 6858000"/>
              <a:gd name="connsiteX167" fmla="*/ 9103579 w 12192000"/>
              <a:gd name="connsiteY167" fmla="*/ 5370135 h 6858000"/>
              <a:gd name="connsiteX168" fmla="*/ 9077704 w 12192000"/>
              <a:gd name="connsiteY168" fmla="*/ 5383490 h 6858000"/>
              <a:gd name="connsiteX169" fmla="*/ 9060176 w 12192000"/>
              <a:gd name="connsiteY169" fmla="*/ 5387664 h 6858000"/>
              <a:gd name="connsiteX170" fmla="*/ 9050159 w 12192000"/>
              <a:gd name="connsiteY170" fmla="*/ 5389333 h 6858000"/>
              <a:gd name="connsiteX171" fmla="*/ 9043482 w 12192000"/>
              <a:gd name="connsiteY171" fmla="*/ 5391002 h 6858000"/>
              <a:gd name="connsiteX172" fmla="*/ 9037639 w 12192000"/>
              <a:gd name="connsiteY172" fmla="*/ 5391002 h 6858000"/>
              <a:gd name="connsiteX173" fmla="*/ 9029292 w 12192000"/>
              <a:gd name="connsiteY173" fmla="*/ 5391002 h 6858000"/>
              <a:gd name="connsiteX174" fmla="*/ 9025954 w 12192000"/>
              <a:gd name="connsiteY174" fmla="*/ 5391837 h 6858000"/>
              <a:gd name="connsiteX175" fmla="*/ 9023450 w 12192000"/>
              <a:gd name="connsiteY175" fmla="*/ 5391837 h 6858000"/>
              <a:gd name="connsiteX176" fmla="*/ 9017607 w 12192000"/>
              <a:gd name="connsiteY176" fmla="*/ 5392672 h 6858000"/>
              <a:gd name="connsiteX177" fmla="*/ 9013433 w 12192000"/>
              <a:gd name="connsiteY177" fmla="*/ 5394341 h 6858000"/>
              <a:gd name="connsiteX178" fmla="*/ 9010929 w 12192000"/>
              <a:gd name="connsiteY178" fmla="*/ 5394341 h 6858000"/>
              <a:gd name="connsiteX179" fmla="*/ 9005087 w 12192000"/>
              <a:gd name="connsiteY179" fmla="*/ 5395176 h 6858000"/>
              <a:gd name="connsiteX180" fmla="*/ 8990062 w 12192000"/>
              <a:gd name="connsiteY180" fmla="*/ 5397680 h 6858000"/>
              <a:gd name="connsiteX181" fmla="*/ 8988393 w 12192000"/>
              <a:gd name="connsiteY181" fmla="*/ 5397680 h 6858000"/>
              <a:gd name="connsiteX182" fmla="*/ 8947493 w 12192000"/>
              <a:gd name="connsiteY182" fmla="*/ 5401018 h 6858000"/>
              <a:gd name="connsiteX183" fmla="*/ 8937477 w 12192000"/>
              <a:gd name="connsiteY183" fmla="*/ 5404357 h 6858000"/>
              <a:gd name="connsiteX184" fmla="*/ 8915774 w 12192000"/>
              <a:gd name="connsiteY184" fmla="*/ 5413539 h 6858000"/>
              <a:gd name="connsiteX185" fmla="*/ 8911602 w 12192000"/>
              <a:gd name="connsiteY185" fmla="*/ 5414373 h 6858000"/>
              <a:gd name="connsiteX186" fmla="*/ 8897411 w 12192000"/>
              <a:gd name="connsiteY186" fmla="*/ 5418547 h 6858000"/>
              <a:gd name="connsiteX187" fmla="*/ 8891568 w 12192000"/>
              <a:gd name="connsiteY187" fmla="*/ 5423555 h 6858000"/>
              <a:gd name="connsiteX188" fmla="*/ 8882387 w 12192000"/>
              <a:gd name="connsiteY188" fmla="*/ 5427728 h 6858000"/>
              <a:gd name="connsiteX189" fmla="*/ 8874875 w 12192000"/>
              <a:gd name="connsiteY189" fmla="*/ 5429398 h 6858000"/>
              <a:gd name="connsiteX190" fmla="*/ 8869867 w 12192000"/>
              <a:gd name="connsiteY190" fmla="*/ 5432736 h 6858000"/>
              <a:gd name="connsiteX191" fmla="*/ 8864024 w 12192000"/>
              <a:gd name="connsiteY191" fmla="*/ 5434406 h 6858000"/>
              <a:gd name="connsiteX192" fmla="*/ 8807265 w 12192000"/>
              <a:gd name="connsiteY192" fmla="*/ 5455273 h 6858000"/>
              <a:gd name="connsiteX193" fmla="*/ 8802257 w 12192000"/>
              <a:gd name="connsiteY193" fmla="*/ 5457777 h 6858000"/>
              <a:gd name="connsiteX194" fmla="*/ 8795580 w 12192000"/>
              <a:gd name="connsiteY194" fmla="*/ 5461950 h 6858000"/>
              <a:gd name="connsiteX195" fmla="*/ 8794745 w 12192000"/>
              <a:gd name="connsiteY195" fmla="*/ 5470297 h 6858000"/>
              <a:gd name="connsiteX196" fmla="*/ 8794745 w 12192000"/>
              <a:gd name="connsiteY196" fmla="*/ 5471132 h 6858000"/>
              <a:gd name="connsiteX197" fmla="*/ 8808100 w 12192000"/>
              <a:gd name="connsiteY197" fmla="*/ 5471132 h 6858000"/>
              <a:gd name="connsiteX198" fmla="*/ 8813108 w 12192000"/>
              <a:gd name="connsiteY198" fmla="*/ 5470297 h 6858000"/>
              <a:gd name="connsiteX199" fmla="*/ 8819786 w 12192000"/>
              <a:gd name="connsiteY199" fmla="*/ 5469462 h 6858000"/>
              <a:gd name="connsiteX200" fmla="*/ 8832306 w 12192000"/>
              <a:gd name="connsiteY200" fmla="*/ 5465289 h 6858000"/>
              <a:gd name="connsiteX201" fmla="*/ 8833975 w 12192000"/>
              <a:gd name="connsiteY201" fmla="*/ 5464454 h 6858000"/>
              <a:gd name="connsiteX202" fmla="*/ 9065184 w 12192000"/>
              <a:gd name="connsiteY202" fmla="*/ 5409365 h 6858000"/>
              <a:gd name="connsiteX203" fmla="*/ 9119960 w 12192000"/>
              <a:gd name="connsiteY203" fmla="*/ 5410930 h 6858000"/>
              <a:gd name="connsiteX204" fmla="*/ 9134531 w 12192000"/>
              <a:gd name="connsiteY204" fmla="*/ 5413028 h 6858000"/>
              <a:gd name="connsiteX205" fmla="*/ 9115212 w 12192000"/>
              <a:gd name="connsiteY205" fmla="*/ 5463320 h 6858000"/>
              <a:gd name="connsiteX206" fmla="*/ 9029292 w 12192000"/>
              <a:gd name="connsiteY206" fmla="*/ 5579640 h 6858000"/>
              <a:gd name="connsiteX207" fmla="*/ 9000912 w 12192000"/>
              <a:gd name="connsiteY207" fmla="*/ 5617201 h 6858000"/>
              <a:gd name="connsiteX208" fmla="*/ 9017606 w 12192000"/>
              <a:gd name="connsiteY208" fmla="*/ 5608019 h 6858000"/>
              <a:gd name="connsiteX209" fmla="*/ 8957195 w 12192000"/>
              <a:gd name="connsiteY209" fmla="*/ 5667491 h 6858000"/>
              <a:gd name="connsiteX210" fmla="*/ 8874446 w 12192000"/>
              <a:gd name="connsiteY210" fmla="*/ 5699858 h 6858000"/>
              <a:gd name="connsiteX211" fmla="*/ 8875710 w 12192000"/>
              <a:gd name="connsiteY211" fmla="*/ 5697330 h 6858000"/>
              <a:gd name="connsiteX212" fmla="*/ 8872371 w 12192000"/>
              <a:gd name="connsiteY212" fmla="*/ 5689818 h 6858000"/>
              <a:gd name="connsiteX213" fmla="*/ 8850669 w 12192000"/>
              <a:gd name="connsiteY213" fmla="*/ 5675628 h 6858000"/>
              <a:gd name="connsiteX214" fmla="*/ 8822290 w 12192000"/>
              <a:gd name="connsiteY214" fmla="*/ 5645580 h 6858000"/>
              <a:gd name="connsiteX215" fmla="*/ 8815613 w 12192000"/>
              <a:gd name="connsiteY215" fmla="*/ 5633059 h 6858000"/>
              <a:gd name="connsiteX216" fmla="*/ 8813108 w 12192000"/>
              <a:gd name="connsiteY216" fmla="*/ 5628051 h 6858000"/>
              <a:gd name="connsiteX217" fmla="*/ 8803092 w 12192000"/>
              <a:gd name="connsiteY217" fmla="*/ 5611358 h 6858000"/>
              <a:gd name="connsiteX218" fmla="*/ 8798084 w 12192000"/>
              <a:gd name="connsiteY218" fmla="*/ 5605515 h 6858000"/>
              <a:gd name="connsiteX219" fmla="*/ 8792241 w 12192000"/>
              <a:gd name="connsiteY219" fmla="*/ 5599672 h 6858000"/>
              <a:gd name="connsiteX220" fmla="*/ 8787233 w 12192000"/>
              <a:gd name="connsiteY220" fmla="*/ 5593829 h 6858000"/>
              <a:gd name="connsiteX221" fmla="*/ 8784729 w 12192000"/>
              <a:gd name="connsiteY221" fmla="*/ 5589656 h 6858000"/>
              <a:gd name="connsiteX222" fmla="*/ 8745499 w 12192000"/>
              <a:gd name="connsiteY222" fmla="*/ 5428562 h 6858000"/>
              <a:gd name="connsiteX223" fmla="*/ 8727762 w 12192000"/>
              <a:gd name="connsiteY223" fmla="*/ 5382237 h 6858000"/>
              <a:gd name="connsiteX224" fmla="*/ 8698763 w 12192000"/>
              <a:gd name="connsiteY224" fmla="*/ 5344088 h 6858000"/>
              <a:gd name="connsiteX225" fmla="*/ 8700426 w 12192000"/>
              <a:gd name="connsiteY225" fmla="*/ 5342591 h 6858000"/>
              <a:gd name="connsiteX226" fmla="*/ 9002582 w 12192000"/>
              <a:gd name="connsiteY226" fmla="*/ 5269973 h 6858000"/>
              <a:gd name="connsiteX227" fmla="*/ 8931076 w 12192000"/>
              <a:gd name="connsiteY227" fmla="*/ 5215868 h 6858000"/>
              <a:gd name="connsiteX228" fmla="*/ 8920475 w 12192000"/>
              <a:gd name="connsiteY228" fmla="*/ 5216734 h 6858000"/>
              <a:gd name="connsiteX229" fmla="*/ 8868198 w 12192000"/>
              <a:gd name="connsiteY229" fmla="*/ 5219474 h 6858000"/>
              <a:gd name="connsiteX230" fmla="*/ 8805921 w 12192000"/>
              <a:gd name="connsiteY230" fmla="*/ 5224483 h 6858000"/>
              <a:gd name="connsiteX231" fmla="*/ 8870284 w 12192000"/>
              <a:gd name="connsiteY231" fmla="*/ 5219163 h 6858000"/>
              <a:gd name="connsiteX232" fmla="*/ 8943710 w 12192000"/>
              <a:gd name="connsiteY232" fmla="*/ 5214837 h 6858000"/>
              <a:gd name="connsiteX233" fmla="*/ 8935024 w 12192000"/>
              <a:gd name="connsiteY233" fmla="*/ 5215654 h 6858000"/>
              <a:gd name="connsiteX234" fmla="*/ 8931076 w 12192000"/>
              <a:gd name="connsiteY234" fmla="*/ 5215868 h 6858000"/>
              <a:gd name="connsiteX235" fmla="*/ 8948366 w 12192000"/>
              <a:gd name="connsiteY235" fmla="*/ 5214398 h 6858000"/>
              <a:gd name="connsiteX236" fmla="*/ 8948367 w 12192000"/>
              <a:gd name="connsiteY236" fmla="*/ 5214456 h 6858000"/>
              <a:gd name="connsiteX237" fmla="*/ 8943710 w 12192000"/>
              <a:gd name="connsiteY237" fmla="*/ 5214837 h 6858000"/>
              <a:gd name="connsiteX238" fmla="*/ 8981715 w 12192000"/>
              <a:gd name="connsiteY238" fmla="*/ 5209875 h 6858000"/>
              <a:gd name="connsiteX239" fmla="*/ 9131124 w 12192000"/>
              <a:gd name="connsiteY239" fmla="*/ 5248270 h 6858000"/>
              <a:gd name="connsiteX240" fmla="*/ 9217096 w 12192000"/>
              <a:gd name="connsiteY240" fmla="*/ 5304195 h 6858000"/>
              <a:gd name="connsiteX241" fmla="*/ 9218766 w 12192000"/>
              <a:gd name="connsiteY241" fmla="*/ 5305865 h 6858000"/>
              <a:gd name="connsiteX242" fmla="*/ 9221270 w 12192000"/>
              <a:gd name="connsiteY242" fmla="*/ 5307534 h 6858000"/>
              <a:gd name="connsiteX243" fmla="*/ 9233790 w 12192000"/>
              <a:gd name="connsiteY243" fmla="*/ 5319219 h 6858000"/>
              <a:gd name="connsiteX244" fmla="*/ 9239554 w 12192000"/>
              <a:gd name="connsiteY244" fmla="*/ 5318396 h 6858000"/>
              <a:gd name="connsiteX245" fmla="*/ 9240466 w 12192000"/>
              <a:gd name="connsiteY245" fmla="*/ 5320055 h 6858000"/>
              <a:gd name="connsiteX246" fmla="*/ 9234624 w 12192000"/>
              <a:gd name="connsiteY246" fmla="*/ 5320889 h 6858000"/>
              <a:gd name="connsiteX247" fmla="*/ 9222103 w 12192000"/>
              <a:gd name="connsiteY247" fmla="*/ 5309204 h 6858000"/>
              <a:gd name="connsiteX248" fmla="*/ 9219599 w 12192000"/>
              <a:gd name="connsiteY248" fmla="*/ 5307535 h 6858000"/>
              <a:gd name="connsiteX249" fmla="*/ 9217930 w 12192000"/>
              <a:gd name="connsiteY249" fmla="*/ 5305865 h 6858000"/>
              <a:gd name="connsiteX250" fmla="*/ 9131957 w 12192000"/>
              <a:gd name="connsiteY250" fmla="*/ 5249941 h 6858000"/>
              <a:gd name="connsiteX251" fmla="*/ 9056940 w 12192000"/>
              <a:gd name="connsiteY251" fmla="*/ 5227927 h 6858000"/>
              <a:gd name="connsiteX252" fmla="*/ 8997383 w 12192000"/>
              <a:gd name="connsiteY252" fmla="*/ 5214813 h 6858000"/>
              <a:gd name="connsiteX253" fmla="*/ 8814535 w 12192000"/>
              <a:gd name="connsiteY253" fmla="*/ 5205485 h 6858000"/>
              <a:gd name="connsiteX254" fmla="*/ 8805596 w 12192000"/>
              <a:gd name="connsiteY254" fmla="*/ 5205703 h 6858000"/>
              <a:gd name="connsiteX255" fmla="*/ 8612784 w 12192000"/>
              <a:gd name="connsiteY255" fmla="*/ 5244099 h 6858000"/>
              <a:gd name="connsiteX256" fmla="*/ 8608479 w 12192000"/>
              <a:gd name="connsiteY256" fmla="*/ 5245654 h 6858000"/>
              <a:gd name="connsiteX257" fmla="*/ 8608005 w 12192000"/>
              <a:gd name="connsiteY257" fmla="*/ 5245249 h 6858000"/>
              <a:gd name="connsiteX258" fmla="*/ 8611115 w 12192000"/>
              <a:gd name="connsiteY258" fmla="*/ 5244097 h 6858000"/>
              <a:gd name="connsiteX259" fmla="*/ 8803927 w 12192000"/>
              <a:gd name="connsiteY259" fmla="*/ 5205702 h 6858000"/>
              <a:gd name="connsiteX260" fmla="*/ 8676365 w 12192000"/>
              <a:gd name="connsiteY260" fmla="*/ 5195112 h 6858000"/>
              <a:gd name="connsiteX261" fmla="*/ 8596090 w 12192000"/>
              <a:gd name="connsiteY261" fmla="*/ 5221562 h 6858000"/>
              <a:gd name="connsiteX262" fmla="*/ 8590248 w 12192000"/>
              <a:gd name="connsiteY262" fmla="*/ 5224901 h 6858000"/>
              <a:gd name="connsiteX263" fmla="*/ 8587562 w 12192000"/>
              <a:gd name="connsiteY263" fmla="*/ 5227798 h 6858000"/>
              <a:gd name="connsiteX264" fmla="*/ 8586035 w 12192000"/>
              <a:gd name="connsiteY264" fmla="*/ 5226494 h 6858000"/>
              <a:gd name="connsiteX265" fmla="*/ 8588578 w 12192000"/>
              <a:gd name="connsiteY265" fmla="*/ 5224899 h 6858000"/>
              <a:gd name="connsiteX266" fmla="*/ 8594421 w 12192000"/>
              <a:gd name="connsiteY266" fmla="*/ 5221560 h 6858000"/>
              <a:gd name="connsiteX267" fmla="*/ 8649288 w 12192000"/>
              <a:gd name="connsiteY267" fmla="*/ 5200863 h 6858000"/>
              <a:gd name="connsiteX268" fmla="*/ 8725915 w 12192000"/>
              <a:gd name="connsiteY268" fmla="*/ 5193427 h 6858000"/>
              <a:gd name="connsiteX269" fmla="*/ 8698159 w 12192000"/>
              <a:gd name="connsiteY269" fmla="*/ 5202217 h 6858000"/>
              <a:gd name="connsiteX270" fmla="*/ 8699695 w 12192000"/>
              <a:gd name="connsiteY270" fmla="*/ 5201634 h 6858000"/>
              <a:gd name="connsiteX271" fmla="*/ 9062789 w 12192000"/>
              <a:gd name="connsiteY271" fmla="*/ 5192520 h 6858000"/>
              <a:gd name="connsiteX272" fmla="*/ 9062888 w 12192000"/>
              <a:gd name="connsiteY272" fmla="*/ 5192555 h 6858000"/>
              <a:gd name="connsiteX273" fmla="*/ 9064170 w 12192000"/>
              <a:gd name="connsiteY273" fmla="*/ 5193430 h 6858000"/>
              <a:gd name="connsiteX274" fmla="*/ 8691666 w 12192000"/>
              <a:gd name="connsiteY274" fmla="*/ 5191863 h 6858000"/>
              <a:gd name="connsiteX275" fmla="*/ 8676365 w 12192000"/>
              <a:gd name="connsiteY275" fmla="*/ 5195112 h 6858000"/>
              <a:gd name="connsiteX276" fmla="*/ 8680206 w 12192000"/>
              <a:gd name="connsiteY276" fmla="*/ 5193847 h 6858000"/>
              <a:gd name="connsiteX277" fmla="*/ 8746477 w 12192000"/>
              <a:gd name="connsiteY277" fmla="*/ 5187335 h 6858000"/>
              <a:gd name="connsiteX278" fmla="*/ 8741591 w 12192000"/>
              <a:gd name="connsiteY278" fmla="*/ 5188520 h 6858000"/>
              <a:gd name="connsiteX279" fmla="*/ 8742486 w 12192000"/>
              <a:gd name="connsiteY279" fmla="*/ 5188240 h 6858000"/>
              <a:gd name="connsiteX280" fmla="*/ 8719308 w 12192000"/>
              <a:gd name="connsiteY280" fmla="*/ 5187077 h 6858000"/>
              <a:gd name="connsiteX281" fmla="*/ 8691666 w 12192000"/>
              <a:gd name="connsiteY281" fmla="*/ 5191863 h 6858000"/>
              <a:gd name="connsiteX282" fmla="*/ 8706582 w 12192000"/>
              <a:gd name="connsiteY282" fmla="*/ 5188695 h 6858000"/>
              <a:gd name="connsiteX283" fmla="*/ 8730783 w 12192000"/>
              <a:gd name="connsiteY283" fmla="*/ 5185618 h 6858000"/>
              <a:gd name="connsiteX284" fmla="*/ 8719308 w 12192000"/>
              <a:gd name="connsiteY284" fmla="*/ 5187077 h 6858000"/>
              <a:gd name="connsiteX285" fmla="*/ 8721257 w 12192000"/>
              <a:gd name="connsiteY285" fmla="*/ 5186740 h 6858000"/>
              <a:gd name="connsiteX286" fmla="*/ 8770539 w 12192000"/>
              <a:gd name="connsiteY286" fmla="*/ 5181496 h 6858000"/>
              <a:gd name="connsiteX287" fmla="*/ 8769751 w 12192000"/>
              <a:gd name="connsiteY287" fmla="*/ 5181687 h 6858000"/>
              <a:gd name="connsiteX288" fmla="*/ 8753494 w 12192000"/>
              <a:gd name="connsiteY288" fmla="*/ 5182945 h 6858000"/>
              <a:gd name="connsiteX289" fmla="*/ 8730783 w 12192000"/>
              <a:gd name="connsiteY289" fmla="*/ 5185618 h 6858000"/>
              <a:gd name="connsiteX290" fmla="*/ 8751824 w 12192000"/>
              <a:gd name="connsiteY290" fmla="*/ 5182944 h 6858000"/>
              <a:gd name="connsiteX291" fmla="*/ 8770539 w 12192000"/>
              <a:gd name="connsiteY291" fmla="*/ 5181496 h 6858000"/>
              <a:gd name="connsiteX292" fmla="*/ 9000104 w 12192000"/>
              <a:gd name="connsiteY292" fmla="*/ 5176251 h 6858000"/>
              <a:gd name="connsiteX293" fmla="*/ 9023449 w 12192000"/>
              <a:gd name="connsiteY293" fmla="*/ 5185671 h 6858000"/>
              <a:gd name="connsiteX294" fmla="*/ 9070191 w 12192000"/>
              <a:gd name="connsiteY294" fmla="*/ 5200695 h 6858000"/>
              <a:gd name="connsiteX295" fmla="*/ 9074815 w 12192000"/>
              <a:gd name="connsiteY295" fmla="*/ 5200695 h 6858000"/>
              <a:gd name="connsiteX296" fmla="*/ 9076035 w 12192000"/>
              <a:gd name="connsiteY296" fmla="*/ 5201528 h 6858000"/>
              <a:gd name="connsiteX297" fmla="*/ 9071027 w 12192000"/>
              <a:gd name="connsiteY297" fmla="*/ 5201528 h 6858000"/>
              <a:gd name="connsiteX298" fmla="*/ 9024284 w 12192000"/>
              <a:gd name="connsiteY298" fmla="*/ 5186504 h 6858000"/>
              <a:gd name="connsiteX299" fmla="*/ 9000496 w 12192000"/>
              <a:gd name="connsiteY299" fmla="*/ 5176905 h 6858000"/>
              <a:gd name="connsiteX300" fmla="*/ 8843157 w 12192000"/>
              <a:gd name="connsiteY300" fmla="*/ 5005378 h 6858000"/>
              <a:gd name="connsiteX301" fmla="*/ 8495094 w 12192000"/>
              <a:gd name="connsiteY301" fmla="*/ 5137258 h 6858000"/>
              <a:gd name="connsiteX302" fmla="*/ 8477565 w 12192000"/>
              <a:gd name="connsiteY302" fmla="*/ 5153952 h 6858000"/>
              <a:gd name="connsiteX303" fmla="*/ 8475077 w 12192000"/>
              <a:gd name="connsiteY303" fmla="*/ 5158311 h 6858000"/>
              <a:gd name="connsiteX304" fmla="*/ 8447517 w 12192000"/>
              <a:gd name="connsiteY304" fmla="*/ 5153951 h 6858000"/>
              <a:gd name="connsiteX305" fmla="*/ 8394097 w 12192000"/>
              <a:gd name="connsiteY305" fmla="*/ 5167306 h 6858000"/>
              <a:gd name="connsiteX306" fmla="*/ 8334835 w 12192000"/>
              <a:gd name="connsiteY306" fmla="*/ 5200693 h 6858000"/>
              <a:gd name="connsiteX307" fmla="*/ 8288092 w 12192000"/>
              <a:gd name="connsiteY307" fmla="*/ 5217387 h 6858000"/>
              <a:gd name="connsiteX308" fmla="*/ 8268895 w 12192000"/>
              <a:gd name="connsiteY308" fmla="*/ 5223230 h 6858000"/>
              <a:gd name="connsiteX309" fmla="*/ 8222987 w 12192000"/>
              <a:gd name="connsiteY309" fmla="*/ 5252444 h 6858000"/>
              <a:gd name="connsiteX310" fmla="*/ 8215475 w 12192000"/>
              <a:gd name="connsiteY310" fmla="*/ 5259121 h 6858000"/>
              <a:gd name="connsiteX311" fmla="*/ 8207963 w 12192000"/>
              <a:gd name="connsiteY311" fmla="*/ 5265799 h 6858000"/>
              <a:gd name="connsiteX312" fmla="*/ 8197112 w 12192000"/>
              <a:gd name="connsiteY312" fmla="*/ 5273311 h 6858000"/>
              <a:gd name="connsiteX313" fmla="*/ 8181253 w 12192000"/>
              <a:gd name="connsiteY313" fmla="*/ 5275815 h 6858000"/>
              <a:gd name="connsiteX314" fmla="*/ 8169567 w 12192000"/>
              <a:gd name="connsiteY314" fmla="*/ 5276650 h 6858000"/>
              <a:gd name="connsiteX315" fmla="*/ 8161220 w 12192000"/>
              <a:gd name="connsiteY315" fmla="*/ 5277484 h 6858000"/>
              <a:gd name="connsiteX316" fmla="*/ 8106131 w 12192000"/>
              <a:gd name="connsiteY316" fmla="*/ 5302525 h 6858000"/>
              <a:gd name="connsiteX317" fmla="*/ 8087768 w 12192000"/>
              <a:gd name="connsiteY317" fmla="*/ 5318384 h 6858000"/>
              <a:gd name="connsiteX318" fmla="*/ 8085264 w 12192000"/>
              <a:gd name="connsiteY318" fmla="*/ 5320888 h 6858000"/>
              <a:gd name="connsiteX319" fmla="*/ 8067736 w 12192000"/>
              <a:gd name="connsiteY319" fmla="*/ 5335077 h 6858000"/>
              <a:gd name="connsiteX320" fmla="*/ 8016820 w 12192000"/>
              <a:gd name="connsiteY320" fmla="*/ 5349267 h 6858000"/>
              <a:gd name="connsiteX321" fmla="*/ 7988441 w 12192000"/>
              <a:gd name="connsiteY321" fmla="*/ 5353440 h 6858000"/>
              <a:gd name="connsiteX322" fmla="*/ 7954219 w 12192000"/>
              <a:gd name="connsiteY322" fmla="*/ 5365126 h 6858000"/>
              <a:gd name="connsiteX323" fmla="*/ 7912484 w 12192000"/>
              <a:gd name="connsiteY323" fmla="*/ 5390167 h 6858000"/>
              <a:gd name="connsiteX324" fmla="*/ 7891617 w 12192000"/>
              <a:gd name="connsiteY324" fmla="*/ 5405191 h 6858000"/>
              <a:gd name="connsiteX325" fmla="*/ 7874089 w 12192000"/>
              <a:gd name="connsiteY325" fmla="*/ 5417711 h 6858000"/>
              <a:gd name="connsiteX326" fmla="*/ 7800637 w 12192000"/>
              <a:gd name="connsiteY326" fmla="*/ 5448594 h 6858000"/>
              <a:gd name="connsiteX327" fmla="*/ 7756399 w 12192000"/>
              <a:gd name="connsiteY327" fmla="*/ 5412703 h 6858000"/>
              <a:gd name="connsiteX328" fmla="*/ 7783943 w 12192000"/>
              <a:gd name="connsiteY328" fmla="*/ 5357614 h 6858000"/>
              <a:gd name="connsiteX329" fmla="*/ 7794794 w 12192000"/>
              <a:gd name="connsiteY329" fmla="*/ 5348432 h 6858000"/>
              <a:gd name="connsiteX330" fmla="*/ 7817331 w 12192000"/>
              <a:gd name="connsiteY330" fmla="*/ 5329235 h 6858000"/>
              <a:gd name="connsiteX331" fmla="*/ 7843206 w 12192000"/>
              <a:gd name="connsiteY331" fmla="*/ 5303359 h 6858000"/>
              <a:gd name="connsiteX332" fmla="*/ 7855726 w 12192000"/>
              <a:gd name="connsiteY332" fmla="*/ 5237419 h 6858000"/>
              <a:gd name="connsiteX333" fmla="*/ 7800637 w 12192000"/>
              <a:gd name="connsiteY333" fmla="*/ 5189008 h 6858000"/>
              <a:gd name="connsiteX334" fmla="*/ 7767249 w 12192000"/>
              <a:gd name="connsiteY334" fmla="*/ 5182330 h 6858000"/>
              <a:gd name="connsiteX335" fmla="*/ 7763911 w 12192000"/>
              <a:gd name="connsiteY335" fmla="*/ 5181496 h 6858000"/>
              <a:gd name="connsiteX336" fmla="*/ 7755564 w 12192000"/>
              <a:gd name="connsiteY336" fmla="*/ 5179826 h 6858000"/>
              <a:gd name="connsiteX337" fmla="*/ 7748052 w 12192000"/>
              <a:gd name="connsiteY337" fmla="*/ 5178157 h 6858000"/>
              <a:gd name="connsiteX338" fmla="*/ 7687120 w 12192000"/>
              <a:gd name="connsiteY338" fmla="*/ 5141431 h 6858000"/>
              <a:gd name="connsiteX339" fmla="*/ 7684616 w 12192000"/>
              <a:gd name="connsiteY339" fmla="*/ 5138092 h 6858000"/>
              <a:gd name="connsiteX340" fmla="*/ 7682946 w 12192000"/>
              <a:gd name="connsiteY340" fmla="*/ 5141431 h 6858000"/>
              <a:gd name="connsiteX341" fmla="*/ 7667087 w 12192000"/>
              <a:gd name="connsiteY341" fmla="*/ 5192347 h 6858000"/>
              <a:gd name="connsiteX342" fmla="*/ 7745548 w 12192000"/>
              <a:gd name="connsiteY342" fmla="*/ 5282492 h 6858000"/>
              <a:gd name="connsiteX343" fmla="*/ 7751390 w 12192000"/>
              <a:gd name="connsiteY343" fmla="*/ 5288335 h 6858000"/>
              <a:gd name="connsiteX344" fmla="*/ 7748886 w 12192000"/>
              <a:gd name="connsiteY344" fmla="*/ 5295847 h 6858000"/>
              <a:gd name="connsiteX345" fmla="*/ 7678773 w 12192000"/>
              <a:gd name="connsiteY345" fmla="*/ 5406860 h 6858000"/>
              <a:gd name="connsiteX346" fmla="*/ 7707987 w 12192000"/>
              <a:gd name="connsiteY346" fmla="*/ 5488659 h 6858000"/>
              <a:gd name="connsiteX347" fmla="*/ 7801471 w 12192000"/>
              <a:gd name="connsiteY347" fmla="*/ 5524551 h 6858000"/>
              <a:gd name="connsiteX348" fmla="*/ 7834024 w 12192000"/>
              <a:gd name="connsiteY348" fmla="*/ 5522046 h 6858000"/>
              <a:gd name="connsiteX349" fmla="*/ 7834859 w 12192000"/>
              <a:gd name="connsiteY349" fmla="*/ 5522046 h 6858000"/>
              <a:gd name="connsiteX350" fmla="*/ 7839032 w 12192000"/>
              <a:gd name="connsiteY350" fmla="*/ 5523716 h 6858000"/>
              <a:gd name="connsiteX351" fmla="*/ 7841536 w 12192000"/>
              <a:gd name="connsiteY351" fmla="*/ 5528724 h 6858000"/>
              <a:gd name="connsiteX352" fmla="*/ 7858230 w 12192000"/>
              <a:gd name="connsiteY352" fmla="*/ 5603011 h 6858000"/>
              <a:gd name="connsiteX353" fmla="*/ 7857395 w 12192000"/>
              <a:gd name="connsiteY353" fmla="*/ 5612192 h 6858000"/>
              <a:gd name="connsiteX354" fmla="*/ 7846544 w 12192000"/>
              <a:gd name="connsiteY354" fmla="*/ 5618035 h 6858000"/>
              <a:gd name="connsiteX355" fmla="*/ 7798967 w 12192000"/>
              <a:gd name="connsiteY355" fmla="*/ 5625547 h 6858000"/>
              <a:gd name="connsiteX356" fmla="*/ 7773092 w 12192000"/>
              <a:gd name="connsiteY356" fmla="*/ 5649753 h 6858000"/>
              <a:gd name="connsiteX357" fmla="*/ 7767249 w 12192000"/>
              <a:gd name="connsiteY357" fmla="*/ 5666447 h 6858000"/>
              <a:gd name="connsiteX358" fmla="*/ 7766415 w 12192000"/>
              <a:gd name="connsiteY358" fmla="*/ 5668116 h 6858000"/>
              <a:gd name="connsiteX359" fmla="*/ 7763911 w 12192000"/>
              <a:gd name="connsiteY359" fmla="*/ 5675628 h 6858000"/>
              <a:gd name="connsiteX360" fmla="*/ 7761407 w 12192000"/>
              <a:gd name="connsiteY360" fmla="*/ 5681471 h 6858000"/>
              <a:gd name="connsiteX361" fmla="*/ 7751390 w 12192000"/>
              <a:gd name="connsiteY361" fmla="*/ 5693157 h 6858000"/>
              <a:gd name="connsiteX362" fmla="*/ 7746382 w 12192000"/>
              <a:gd name="connsiteY362" fmla="*/ 5694826 h 6858000"/>
              <a:gd name="connsiteX363" fmla="*/ 7744713 w 12192000"/>
              <a:gd name="connsiteY363" fmla="*/ 5694826 h 6858000"/>
              <a:gd name="connsiteX364" fmla="*/ 7739705 w 12192000"/>
              <a:gd name="connsiteY364" fmla="*/ 5690652 h 6858000"/>
              <a:gd name="connsiteX365" fmla="*/ 7713830 w 12192000"/>
              <a:gd name="connsiteY365" fmla="*/ 5672289 h 6858000"/>
              <a:gd name="connsiteX366" fmla="*/ 7712995 w 12192000"/>
              <a:gd name="connsiteY366" fmla="*/ 5672289 h 6858000"/>
              <a:gd name="connsiteX367" fmla="*/ 7656237 w 12192000"/>
              <a:gd name="connsiteY367" fmla="*/ 5714024 h 6858000"/>
              <a:gd name="connsiteX368" fmla="*/ 7650394 w 12192000"/>
              <a:gd name="connsiteY368" fmla="*/ 5718197 h 6858000"/>
              <a:gd name="connsiteX369" fmla="*/ 7648724 w 12192000"/>
              <a:gd name="connsiteY369" fmla="*/ 5718197 h 6858000"/>
              <a:gd name="connsiteX370" fmla="*/ 7622014 w 12192000"/>
              <a:gd name="connsiteY370" fmla="*/ 5738229 h 6858000"/>
              <a:gd name="connsiteX371" fmla="*/ 7617841 w 12192000"/>
              <a:gd name="connsiteY371" fmla="*/ 5754088 h 6858000"/>
              <a:gd name="connsiteX372" fmla="*/ 7617006 w 12192000"/>
              <a:gd name="connsiteY372" fmla="*/ 5757427 h 6858000"/>
              <a:gd name="connsiteX373" fmla="*/ 7614502 w 12192000"/>
              <a:gd name="connsiteY373" fmla="*/ 5769947 h 6858000"/>
              <a:gd name="connsiteX374" fmla="*/ 7610329 w 12192000"/>
              <a:gd name="connsiteY374" fmla="*/ 5779129 h 6858000"/>
              <a:gd name="connsiteX375" fmla="*/ 7607825 w 12192000"/>
              <a:gd name="connsiteY375" fmla="*/ 5783302 h 6858000"/>
              <a:gd name="connsiteX376" fmla="*/ 7606155 w 12192000"/>
              <a:gd name="connsiteY376" fmla="*/ 5785806 h 6858000"/>
              <a:gd name="connsiteX377" fmla="*/ 7604486 w 12192000"/>
              <a:gd name="connsiteY377" fmla="*/ 5806673 h 6858000"/>
              <a:gd name="connsiteX378" fmla="*/ 7614502 w 12192000"/>
              <a:gd name="connsiteY378" fmla="*/ 5818359 h 6858000"/>
              <a:gd name="connsiteX379" fmla="*/ 7631196 w 12192000"/>
              <a:gd name="connsiteY379" fmla="*/ 5824202 h 6858000"/>
              <a:gd name="connsiteX380" fmla="*/ 7657071 w 12192000"/>
              <a:gd name="connsiteY380" fmla="*/ 5827541 h 6858000"/>
              <a:gd name="connsiteX381" fmla="*/ 7662079 w 12192000"/>
              <a:gd name="connsiteY381" fmla="*/ 5825871 h 6858000"/>
              <a:gd name="connsiteX382" fmla="*/ 7665418 w 12192000"/>
              <a:gd name="connsiteY382" fmla="*/ 5823367 h 6858000"/>
              <a:gd name="connsiteX383" fmla="*/ 7670426 w 12192000"/>
              <a:gd name="connsiteY383" fmla="*/ 5821698 h 6858000"/>
              <a:gd name="connsiteX384" fmla="*/ 7671261 w 12192000"/>
              <a:gd name="connsiteY384" fmla="*/ 5821698 h 6858000"/>
              <a:gd name="connsiteX385" fmla="*/ 7677104 w 12192000"/>
              <a:gd name="connsiteY385" fmla="*/ 5822532 h 6858000"/>
              <a:gd name="connsiteX386" fmla="*/ 7692963 w 12192000"/>
              <a:gd name="connsiteY386" fmla="*/ 5825871 h 6858000"/>
              <a:gd name="connsiteX387" fmla="*/ 7693797 w 12192000"/>
              <a:gd name="connsiteY387" fmla="*/ 5825871 h 6858000"/>
              <a:gd name="connsiteX388" fmla="*/ 7708822 w 12192000"/>
              <a:gd name="connsiteY388" fmla="*/ 5828375 h 6858000"/>
              <a:gd name="connsiteX389" fmla="*/ 7714664 w 12192000"/>
              <a:gd name="connsiteY389" fmla="*/ 5829210 h 6858000"/>
              <a:gd name="connsiteX390" fmla="*/ 7718838 w 12192000"/>
              <a:gd name="connsiteY390" fmla="*/ 5829210 h 6858000"/>
              <a:gd name="connsiteX391" fmla="*/ 7758903 w 12192000"/>
              <a:gd name="connsiteY391" fmla="*/ 5810012 h 6858000"/>
              <a:gd name="connsiteX392" fmla="*/ 7763911 w 12192000"/>
              <a:gd name="connsiteY392" fmla="*/ 5802500 h 6858000"/>
              <a:gd name="connsiteX393" fmla="*/ 7766415 w 12192000"/>
              <a:gd name="connsiteY393" fmla="*/ 5798327 h 6858000"/>
              <a:gd name="connsiteX394" fmla="*/ 7768084 w 12192000"/>
              <a:gd name="connsiteY394" fmla="*/ 5794988 h 6858000"/>
              <a:gd name="connsiteX395" fmla="*/ 7773927 w 12192000"/>
              <a:gd name="connsiteY395" fmla="*/ 5785806 h 6858000"/>
              <a:gd name="connsiteX396" fmla="*/ 7779770 w 12192000"/>
              <a:gd name="connsiteY396" fmla="*/ 5782468 h 6858000"/>
              <a:gd name="connsiteX397" fmla="*/ 7781439 w 12192000"/>
              <a:gd name="connsiteY397" fmla="*/ 5782468 h 6858000"/>
              <a:gd name="connsiteX398" fmla="*/ 7788951 w 12192000"/>
              <a:gd name="connsiteY398" fmla="*/ 5784137 h 6858000"/>
              <a:gd name="connsiteX399" fmla="*/ 7801471 w 12192000"/>
              <a:gd name="connsiteY399" fmla="*/ 5785806 h 6858000"/>
              <a:gd name="connsiteX400" fmla="*/ 7805645 w 12192000"/>
              <a:gd name="connsiteY400" fmla="*/ 5785806 h 6858000"/>
              <a:gd name="connsiteX401" fmla="*/ 7858230 w 12192000"/>
              <a:gd name="connsiteY401" fmla="*/ 5761601 h 6858000"/>
              <a:gd name="connsiteX402" fmla="*/ 7862403 w 12192000"/>
              <a:gd name="connsiteY402" fmla="*/ 5758262 h 6858000"/>
              <a:gd name="connsiteX403" fmla="*/ 7868246 w 12192000"/>
              <a:gd name="connsiteY403" fmla="*/ 5753254 h 6858000"/>
              <a:gd name="connsiteX404" fmla="*/ 7878262 w 12192000"/>
              <a:gd name="connsiteY404" fmla="*/ 5745742 h 6858000"/>
              <a:gd name="connsiteX405" fmla="*/ 7895791 w 12192000"/>
              <a:gd name="connsiteY405" fmla="*/ 5739064 h 6858000"/>
              <a:gd name="connsiteX406" fmla="*/ 7897460 w 12192000"/>
              <a:gd name="connsiteY406" fmla="*/ 5739064 h 6858000"/>
              <a:gd name="connsiteX407" fmla="*/ 7956723 w 12192000"/>
              <a:gd name="connsiteY407" fmla="*/ 5745742 h 6858000"/>
              <a:gd name="connsiteX408" fmla="*/ 7960896 w 12192000"/>
              <a:gd name="connsiteY408" fmla="*/ 5746576 h 6858000"/>
              <a:gd name="connsiteX409" fmla="*/ 7990110 w 12192000"/>
              <a:gd name="connsiteY409" fmla="*/ 5739064 h 6858000"/>
              <a:gd name="connsiteX410" fmla="*/ 8017655 w 12192000"/>
              <a:gd name="connsiteY410" fmla="*/ 5724040 h 6858000"/>
              <a:gd name="connsiteX411" fmla="*/ 8025167 w 12192000"/>
              <a:gd name="connsiteY411" fmla="*/ 5719866 h 6858000"/>
              <a:gd name="connsiteX412" fmla="*/ 8026001 w 12192000"/>
              <a:gd name="connsiteY412" fmla="*/ 5719866 h 6858000"/>
              <a:gd name="connsiteX413" fmla="*/ 8035183 w 12192000"/>
              <a:gd name="connsiteY413" fmla="*/ 5715693 h 6858000"/>
              <a:gd name="connsiteX414" fmla="*/ 8055215 w 12192000"/>
              <a:gd name="connsiteY414" fmla="*/ 5699834 h 6858000"/>
              <a:gd name="connsiteX415" fmla="*/ 8069405 w 12192000"/>
              <a:gd name="connsiteY415" fmla="*/ 5674794 h 6858000"/>
              <a:gd name="connsiteX416" fmla="*/ 8075248 w 12192000"/>
              <a:gd name="connsiteY416" fmla="*/ 5663108 h 6858000"/>
              <a:gd name="connsiteX417" fmla="*/ 8084429 w 12192000"/>
              <a:gd name="connsiteY417" fmla="*/ 5643910 h 6858000"/>
              <a:gd name="connsiteX418" fmla="*/ 8091107 w 12192000"/>
              <a:gd name="connsiteY418" fmla="*/ 5639737 h 6858000"/>
              <a:gd name="connsiteX419" fmla="*/ 8092776 w 12192000"/>
              <a:gd name="connsiteY419" fmla="*/ 5639737 h 6858000"/>
              <a:gd name="connsiteX420" fmla="*/ 8126998 w 12192000"/>
              <a:gd name="connsiteY420" fmla="*/ 5636398 h 6858000"/>
              <a:gd name="connsiteX421" fmla="*/ 8141188 w 12192000"/>
              <a:gd name="connsiteY421" fmla="*/ 5633894 h 6858000"/>
              <a:gd name="connsiteX422" fmla="*/ 8166228 w 12192000"/>
              <a:gd name="connsiteY422" fmla="*/ 5630555 h 6858000"/>
              <a:gd name="connsiteX423" fmla="*/ 8177914 w 12192000"/>
              <a:gd name="connsiteY423" fmla="*/ 5631390 h 6858000"/>
              <a:gd name="connsiteX424" fmla="*/ 8191269 w 12192000"/>
              <a:gd name="connsiteY424" fmla="*/ 5632225 h 6858000"/>
              <a:gd name="connsiteX425" fmla="*/ 8233838 w 12192000"/>
              <a:gd name="connsiteY425" fmla="*/ 5633894 h 6858000"/>
              <a:gd name="connsiteX426" fmla="*/ 8251366 w 12192000"/>
              <a:gd name="connsiteY426" fmla="*/ 5633059 h 6858000"/>
              <a:gd name="connsiteX427" fmla="*/ 8275572 w 12192000"/>
              <a:gd name="connsiteY427" fmla="*/ 5628886 h 6858000"/>
              <a:gd name="connsiteX428" fmla="*/ 8281415 w 12192000"/>
              <a:gd name="connsiteY428" fmla="*/ 5627217 h 6858000"/>
              <a:gd name="connsiteX429" fmla="*/ 8284753 w 12192000"/>
              <a:gd name="connsiteY429" fmla="*/ 5626382 h 6858000"/>
              <a:gd name="connsiteX430" fmla="*/ 8289762 w 12192000"/>
              <a:gd name="connsiteY430" fmla="*/ 5628886 h 6858000"/>
              <a:gd name="connsiteX431" fmla="*/ 8301447 w 12192000"/>
              <a:gd name="connsiteY431" fmla="*/ 5639737 h 6858000"/>
              <a:gd name="connsiteX432" fmla="*/ 8303951 w 12192000"/>
              <a:gd name="connsiteY432" fmla="*/ 5647249 h 6858000"/>
              <a:gd name="connsiteX433" fmla="*/ 8297274 w 12192000"/>
              <a:gd name="connsiteY433" fmla="*/ 5652257 h 6858000"/>
              <a:gd name="connsiteX434" fmla="*/ 8293100 w 12192000"/>
              <a:gd name="connsiteY434" fmla="*/ 5653092 h 6858000"/>
              <a:gd name="connsiteX435" fmla="*/ 8275572 w 12192000"/>
              <a:gd name="connsiteY435" fmla="*/ 5661439 h 6858000"/>
              <a:gd name="connsiteX436" fmla="*/ 8269729 w 12192000"/>
              <a:gd name="connsiteY436" fmla="*/ 5663943 h 6858000"/>
              <a:gd name="connsiteX437" fmla="*/ 8266390 w 12192000"/>
              <a:gd name="connsiteY437" fmla="*/ 5663108 h 6858000"/>
              <a:gd name="connsiteX438" fmla="*/ 8263052 w 12192000"/>
              <a:gd name="connsiteY438" fmla="*/ 5662273 h 6858000"/>
              <a:gd name="connsiteX439" fmla="*/ 8256374 w 12192000"/>
              <a:gd name="connsiteY439" fmla="*/ 5661439 h 6858000"/>
              <a:gd name="connsiteX440" fmla="*/ 8255540 w 12192000"/>
              <a:gd name="connsiteY440" fmla="*/ 5661439 h 6858000"/>
              <a:gd name="connsiteX441" fmla="*/ 8253036 w 12192000"/>
              <a:gd name="connsiteY441" fmla="*/ 5661439 h 6858000"/>
              <a:gd name="connsiteX442" fmla="*/ 8248862 w 12192000"/>
              <a:gd name="connsiteY442" fmla="*/ 5661439 h 6858000"/>
              <a:gd name="connsiteX443" fmla="*/ 8247193 w 12192000"/>
              <a:gd name="connsiteY443" fmla="*/ 5661439 h 6858000"/>
              <a:gd name="connsiteX444" fmla="*/ 8211301 w 12192000"/>
              <a:gd name="connsiteY444" fmla="*/ 5663943 h 6858000"/>
              <a:gd name="connsiteX445" fmla="*/ 8191269 w 12192000"/>
              <a:gd name="connsiteY445" fmla="*/ 5669785 h 6858000"/>
              <a:gd name="connsiteX446" fmla="*/ 8182087 w 12192000"/>
              <a:gd name="connsiteY446" fmla="*/ 5684810 h 6858000"/>
              <a:gd name="connsiteX447" fmla="*/ 8216309 w 12192000"/>
              <a:gd name="connsiteY447" fmla="*/ 5749915 h 6858000"/>
              <a:gd name="connsiteX448" fmla="*/ 8237177 w 12192000"/>
              <a:gd name="connsiteY448" fmla="*/ 5754923 h 6858000"/>
              <a:gd name="connsiteX449" fmla="*/ 8240515 w 12192000"/>
              <a:gd name="connsiteY449" fmla="*/ 5754923 h 6858000"/>
              <a:gd name="connsiteX450" fmla="*/ 8241350 w 12192000"/>
              <a:gd name="connsiteY450" fmla="*/ 5754923 h 6858000"/>
              <a:gd name="connsiteX451" fmla="*/ 8248027 w 12192000"/>
              <a:gd name="connsiteY451" fmla="*/ 5759097 h 6858000"/>
              <a:gd name="connsiteX452" fmla="*/ 8307290 w 12192000"/>
              <a:gd name="connsiteY452" fmla="*/ 5804169 h 6858000"/>
              <a:gd name="connsiteX453" fmla="*/ 8308959 w 12192000"/>
              <a:gd name="connsiteY453" fmla="*/ 5804169 h 6858000"/>
              <a:gd name="connsiteX454" fmla="*/ 8424146 w 12192000"/>
              <a:gd name="connsiteY454" fmla="*/ 5764939 h 6858000"/>
              <a:gd name="connsiteX455" fmla="*/ 8425815 w 12192000"/>
              <a:gd name="connsiteY455" fmla="*/ 5764939 h 6858000"/>
              <a:gd name="connsiteX456" fmla="*/ 8429988 w 12192000"/>
              <a:gd name="connsiteY456" fmla="*/ 5764105 h 6858000"/>
              <a:gd name="connsiteX457" fmla="*/ 8437501 w 12192000"/>
              <a:gd name="connsiteY457" fmla="*/ 5763270 h 6858000"/>
              <a:gd name="connsiteX458" fmla="*/ 8441674 w 12192000"/>
              <a:gd name="connsiteY458" fmla="*/ 5762435 h 6858000"/>
              <a:gd name="connsiteX459" fmla="*/ 8467549 w 12192000"/>
              <a:gd name="connsiteY459" fmla="*/ 5756592 h 6858000"/>
              <a:gd name="connsiteX460" fmla="*/ 8491755 w 12192000"/>
              <a:gd name="connsiteY460" fmla="*/ 5724875 h 6858000"/>
              <a:gd name="connsiteX461" fmla="*/ 8498433 w 12192000"/>
              <a:gd name="connsiteY461" fmla="*/ 5720701 h 6858000"/>
              <a:gd name="connsiteX462" fmla="*/ 8499267 w 12192000"/>
              <a:gd name="connsiteY462" fmla="*/ 5720701 h 6858000"/>
              <a:gd name="connsiteX463" fmla="*/ 8505945 w 12192000"/>
              <a:gd name="connsiteY463" fmla="*/ 5725709 h 6858000"/>
              <a:gd name="connsiteX464" fmla="*/ 8509283 w 12192000"/>
              <a:gd name="connsiteY464" fmla="*/ 5734056 h 6858000"/>
              <a:gd name="connsiteX465" fmla="*/ 8544340 w 12192000"/>
              <a:gd name="connsiteY465" fmla="*/ 5753254 h 6858000"/>
              <a:gd name="connsiteX466" fmla="*/ 8546844 w 12192000"/>
              <a:gd name="connsiteY466" fmla="*/ 5753254 h 6858000"/>
              <a:gd name="connsiteX467" fmla="*/ 8564414 w 12192000"/>
              <a:gd name="connsiteY467" fmla="*/ 5749489 h 6858000"/>
              <a:gd name="connsiteX468" fmla="*/ 8569381 w 12192000"/>
              <a:gd name="connsiteY468" fmla="*/ 5754089 h 6858000"/>
              <a:gd name="connsiteX469" fmla="*/ 8586909 w 12192000"/>
              <a:gd name="connsiteY469" fmla="*/ 5764940 h 6858000"/>
              <a:gd name="connsiteX470" fmla="*/ 8676220 w 12192000"/>
              <a:gd name="connsiteY470" fmla="*/ 5789980 h 6858000"/>
              <a:gd name="connsiteX471" fmla="*/ 8721293 w 12192000"/>
              <a:gd name="connsiteY471" fmla="*/ 5791650 h 6858000"/>
              <a:gd name="connsiteX472" fmla="*/ 8802049 w 12192000"/>
              <a:gd name="connsiteY472" fmla="*/ 5804170 h 6858000"/>
              <a:gd name="connsiteX473" fmla="*/ 8868647 w 12192000"/>
              <a:gd name="connsiteY473" fmla="*/ 5804170 h 6858000"/>
              <a:gd name="connsiteX474" fmla="*/ 8767161 w 12192000"/>
              <a:gd name="connsiteY474" fmla="*/ 5833501 h 6858000"/>
              <a:gd name="connsiteX475" fmla="*/ 8456698 w 12192000"/>
              <a:gd name="connsiteY475" fmla="*/ 5773286 h 6858000"/>
              <a:gd name="connsiteX476" fmla="*/ 8541001 w 12192000"/>
              <a:gd name="connsiteY476" fmla="*/ 5842565 h 6858000"/>
              <a:gd name="connsiteX477" fmla="*/ 8494259 w 12192000"/>
              <a:gd name="connsiteY477" fmla="*/ 5820863 h 6858000"/>
              <a:gd name="connsiteX478" fmla="*/ 8653684 w 12192000"/>
              <a:gd name="connsiteY478" fmla="*/ 5886803 h 6858000"/>
              <a:gd name="connsiteX479" fmla="*/ 8677889 w 12192000"/>
              <a:gd name="connsiteY479" fmla="*/ 5889307 h 6858000"/>
              <a:gd name="connsiteX480" fmla="*/ 8747664 w 12192000"/>
              <a:gd name="connsiteY480" fmla="*/ 5892724 h 6858000"/>
              <a:gd name="connsiteX481" fmla="*/ 8786508 w 12192000"/>
              <a:gd name="connsiteY481" fmla="*/ 5890375 h 6858000"/>
              <a:gd name="connsiteX482" fmla="*/ 8771241 w 12192000"/>
              <a:gd name="connsiteY482" fmla="*/ 5892696 h 6858000"/>
              <a:gd name="connsiteX483" fmla="*/ 8674551 w 12192000"/>
              <a:gd name="connsiteY483" fmla="*/ 5890143 h 6858000"/>
              <a:gd name="connsiteX484" fmla="*/ 8672881 w 12192000"/>
              <a:gd name="connsiteY484" fmla="*/ 5890143 h 6858000"/>
              <a:gd name="connsiteX485" fmla="*/ 8653475 w 12192000"/>
              <a:gd name="connsiteY485" fmla="*/ 5891916 h 6858000"/>
              <a:gd name="connsiteX486" fmla="*/ 8631992 w 12192000"/>
              <a:gd name="connsiteY486" fmla="*/ 5891837 h 6858000"/>
              <a:gd name="connsiteX487" fmla="*/ 8628969 w 12192000"/>
              <a:gd name="connsiteY487" fmla="*/ 5891290 h 6858000"/>
              <a:gd name="connsiteX488" fmla="*/ 8596925 w 12192000"/>
              <a:gd name="connsiteY488" fmla="*/ 5888472 h 6858000"/>
              <a:gd name="connsiteX489" fmla="*/ 8598305 w 12192000"/>
              <a:gd name="connsiteY489" fmla="*/ 5889050 h 6858000"/>
              <a:gd name="connsiteX490" fmla="*/ 8597760 w 12192000"/>
              <a:gd name="connsiteY490" fmla="*/ 5888995 h 6858000"/>
              <a:gd name="connsiteX491" fmla="*/ 8582736 w 12192000"/>
              <a:gd name="connsiteY491" fmla="*/ 5886804 h 6858000"/>
              <a:gd name="connsiteX492" fmla="*/ 8592752 w 12192000"/>
              <a:gd name="connsiteY492" fmla="*/ 5890977 h 6858000"/>
              <a:gd name="connsiteX493" fmla="*/ 8603738 w 12192000"/>
              <a:gd name="connsiteY493" fmla="*/ 5891326 h 6858000"/>
              <a:gd name="connsiteX494" fmla="*/ 8609132 w 12192000"/>
              <a:gd name="connsiteY494" fmla="*/ 5893585 h 6858000"/>
              <a:gd name="connsiteX495" fmla="*/ 8672047 w 12192000"/>
              <a:gd name="connsiteY495" fmla="*/ 5916852 h 6858000"/>
              <a:gd name="connsiteX496" fmla="*/ 8564372 w 12192000"/>
              <a:gd name="connsiteY496" fmla="*/ 5885134 h 6858000"/>
              <a:gd name="connsiteX497" fmla="*/ 8721293 w 12192000"/>
              <a:gd name="connsiteY497" fmla="*/ 5938553 h 6858000"/>
              <a:gd name="connsiteX498" fmla="*/ 8787025 w 12192000"/>
              <a:gd name="connsiteY498" fmla="*/ 5940536 h 6858000"/>
              <a:gd name="connsiteX499" fmla="*/ 8847680 w 12192000"/>
              <a:gd name="connsiteY499" fmla="*/ 5934511 h 6858000"/>
              <a:gd name="connsiteX500" fmla="*/ 8844827 w 12192000"/>
              <a:gd name="connsiteY500" fmla="*/ 5935215 h 6858000"/>
              <a:gd name="connsiteX501" fmla="*/ 8820621 w 12192000"/>
              <a:gd name="connsiteY501" fmla="*/ 5938554 h 6858000"/>
              <a:gd name="connsiteX502" fmla="*/ 8998409 w 12192000"/>
              <a:gd name="connsiteY502" fmla="*/ 5895151 h 6858000"/>
              <a:gd name="connsiteX503" fmla="*/ 9128580 w 12192000"/>
              <a:gd name="connsiteY503" fmla="*/ 5810638 h 6858000"/>
              <a:gd name="connsiteX504" fmla="*/ 9150333 w 12192000"/>
              <a:gd name="connsiteY504" fmla="*/ 5792685 h 6858000"/>
              <a:gd name="connsiteX505" fmla="*/ 9169519 w 12192000"/>
              <a:gd name="connsiteY505" fmla="*/ 5779964 h 6858000"/>
              <a:gd name="connsiteX506" fmla="*/ 9169519 w 12192000"/>
              <a:gd name="connsiteY506" fmla="*/ 5782468 h 6858000"/>
              <a:gd name="connsiteX507" fmla="*/ 9174527 w 12192000"/>
              <a:gd name="connsiteY507" fmla="*/ 5783302 h 6858000"/>
              <a:gd name="connsiteX508" fmla="*/ 9159503 w 12192000"/>
              <a:gd name="connsiteY508" fmla="*/ 5802500 h 6858000"/>
              <a:gd name="connsiteX509" fmla="*/ 9237963 w 12192000"/>
              <a:gd name="connsiteY509" fmla="*/ 5716528 h 6858000"/>
              <a:gd name="connsiteX510" fmla="*/ 9228782 w 12192000"/>
              <a:gd name="connsiteY510" fmla="*/ 5734056 h 6858000"/>
              <a:gd name="connsiteX511" fmla="*/ 9225443 w 12192000"/>
              <a:gd name="connsiteY511" fmla="*/ 5738229 h 6858000"/>
              <a:gd name="connsiteX512" fmla="*/ 9160338 w 12192000"/>
              <a:gd name="connsiteY512" fmla="*/ 5812516 h 6858000"/>
              <a:gd name="connsiteX513" fmla="*/ 9168685 w 12192000"/>
              <a:gd name="connsiteY513" fmla="*/ 5805004 h 6858000"/>
              <a:gd name="connsiteX514" fmla="*/ 9167015 w 12192000"/>
              <a:gd name="connsiteY514" fmla="*/ 5807508 h 6858000"/>
              <a:gd name="connsiteX515" fmla="*/ 9160338 w 12192000"/>
              <a:gd name="connsiteY515" fmla="*/ 5813351 h 6858000"/>
              <a:gd name="connsiteX516" fmla="*/ 8909098 w 12192000"/>
              <a:gd name="connsiteY516" fmla="*/ 5945231 h 6858000"/>
              <a:gd name="connsiteX517" fmla="*/ 8934973 w 12192000"/>
              <a:gd name="connsiteY517" fmla="*/ 5940223 h 6858000"/>
              <a:gd name="connsiteX518" fmla="*/ 8912437 w 12192000"/>
              <a:gd name="connsiteY518" fmla="*/ 5946900 h 6858000"/>
              <a:gd name="connsiteX519" fmla="*/ 8937477 w 12192000"/>
              <a:gd name="connsiteY519" fmla="*/ 5941892 h 6858000"/>
              <a:gd name="connsiteX520" fmla="*/ 8927196 w 12192000"/>
              <a:gd name="connsiteY520" fmla="*/ 5945399 h 6858000"/>
              <a:gd name="connsiteX521" fmla="*/ 8876544 w 12192000"/>
              <a:gd name="connsiteY521" fmla="*/ 5957751 h 6858000"/>
              <a:gd name="connsiteX522" fmla="*/ 8915149 w 12192000"/>
              <a:gd name="connsiteY522" fmla="*/ 5949509 h 6858000"/>
              <a:gd name="connsiteX523" fmla="*/ 8927196 w 12192000"/>
              <a:gd name="connsiteY523" fmla="*/ 5945399 h 6858000"/>
              <a:gd name="connsiteX524" fmla="*/ 8964682 w 12192000"/>
              <a:gd name="connsiteY524" fmla="*/ 5936258 h 6858000"/>
              <a:gd name="connsiteX525" fmla="*/ 9176197 w 12192000"/>
              <a:gd name="connsiteY525" fmla="*/ 5806673 h 6858000"/>
              <a:gd name="connsiteX526" fmla="*/ 9206245 w 12192000"/>
              <a:gd name="connsiteY526" fmla="*/ 5773286 h 6858000"/>
              <a:gd name="connsiteX527" fmla="*/ 9278863 w 12192000"/>
              <a:gd name="connsiteY527" fmla="*/ 5653092 h 6858000"/>
              <a:gd name="connsiteX528" fmla="*/ 9287210 w 12192000"/>
              <a:gd name="connsiteY528" fmla="*/ 5623878 h 6858000"/>
              <a:gd name="connsiteX529" fmla="*/ 9287544 w 12192000"/>
              <a:gd name="connsiteY529" fmla="*/ 5622210 h 6858000"/>
              <a:gd name="connsiteX530" fmla="*/ 9288043 w 12192000"/>
              <a:gd name="connsiteY530" fmla="*/ 5622210 h 6858000"/>
              <a:gd name="connsiteX531" fmla="*/ 9294902 w 12192000"/>
              <a:gd name="connsiteY531" fmla="*/ 5600843 h 6858000"/>
              <a:gd name="connsiteX532" fmla="*/ 9290548 w 12192000"/>
              <a:gd name="connsiteY532" fmla="*/ 5628052 h 6858000"/>
              <a:gd name="connsiteX533" fmla="*/ 9290548 w 12192000"/>
              <a:gd name="connsiteY533" fmla="*/ 5628887 h 6858000"/>
              <a:gd name="connsiteX534" fmla="*/ 9293052 w 12192000"/>
              <a:gd name="connsiteY534" fmla="*/ 5621375 h 6858000"/>
              <a:gd name="connsiteX535" fmla="*/ 9293052 w 12192000"/>
              <a:gd name="connsiteY535" fmla="*/ 5620540 h 6858000"/>
              <a:gd name="connsiteX536" fmla="*/ 9292218 w 12192000"/>
              <a:gd name="connsiteY536" fmla="*/ 5620540 h 6858000"/>
              <a:gd name="connsiteX537" fmla="*/ 9299730 w 12192000"/>
              <a:gd name="connsiteY537" fmla="*/ 5594665 h 6858000"/>
              <a:gd name="connsiteX538" fmla="*/ 9302234 w 12192000"/>
              <a:gd name="connsiteY538" fmla="*/ 5584649 h 6858000"/>
              <a:gd name="connsiteX539" fmla="*/ 9306407 w 12192000"/>
              <a:gd name="connsiteY539" fmla="*/ 5554600 h 6858000"/>
              <a:gd name="connsiteX540" fmla="*/ 9306407 w 12192000"/>
              <a:gd name="connsiteY540" fmla="*/ 5553765 h 6858000"/>
              <a:gd name="connsiteX541" fmla="*/ 9305933 w 12192000"/>
              <a:gd name="connsiteY541" fmla="*/ 5553291 h 6858000"/>
              <a:gd name="connsiteX542" fmla="*/ 9308910 w 12192000"/>
              <a:gd name="connsiteY542" fmla="*/ 5537907 h 6858000"/>
              <a:gd name="connsiteX543" fmla="*/ 9311415 w 12192000"/>
              <a:gd name="connsiteY543" fmla="*/ 5436910 h 6858000"/>
              <a:gd name="connsiteX544" fmla="*/ 9289713 w 12192000"/>
              <a:gd name="connsiteY544" fmla="*/ 5327567 h 6858000"/>
              <a:gd name="connsiteX545" fmla="*/ 9282201 w 12192000"/>
              <a:gd name="connsiteY545" fmla="*/ 5307535 h 6858000"/>
              <a:gd name="connsiteX546" fmla="*/ 9227112 w 12192000"/>
              <a:gd name="connsiteY546" fmla="*/ 5203199 h 6858000"/>
              <a:gd name="connsiteX547" fmla="*/ 9040142 w 12192000"/>
              <a:gd name="connsiteY547" fmla="*/ 5084673 h 6858000"/>
              <a:gd name="connsiteX548" fmla="*/ 9185377 w 12192000"/>
              <a:gd name="connsiteY548" fmla="*/ 5139762 h 6858000"/>
              <a:gd name="connsiteX549" fmla="*/ 9167014 w 12192000"/>
              <a:gd name="connsiteY549" fmla="*/ 5122234 h 6858000"/>
              <a:gd name="connsiteX550" fmla="*/ 8788902 w 12192000"/>
              <a:gd name="connsiteY550" fmla="*/ 5048782 h 6858000"/>
              <a:gd name="connsiteX551" fmla="*/ 9115264 w 12192000"/>
              <a:gd name="connsiteY551" fmla="*/ 5080500 h 6858000"/>
              <a:gd name="connsiteX552" fmla="*/ 8879883 w 12192000"/>
              <a:gd name="connsiteY552" fmla="*/ 5006213 h 6858000"/>
              <a:gd name="connsiteX553" fmla="*/ 8843157 w 12192000"/>
              <a:gd name="connsiteY553" fmla="*/ 5005378 h 6858000"/>
              <a:gd name="connsiteX554" fmla="*/ 0 w 12192000"/>
              <a:gd name="connsiteY554" fmla="*/ 0 h 6858000"/>
              <a:gd name="connsiteX555" fmla="*/ 12192000 w 12192000"/>
              <a:gd name="connsiteY555" fmla="*/ 0 h 6858000"/>
              <a:gd name="connsiteX556" fmla="*/ 12192000 w 12192000"/>
              <a:gd name="connsiteY556" fmla="*/ 6858000 h 6858000"/>
              <a:gd name="connsiteX557" fmla="*/ 0 w 12192000"/>
              <a:gd name="connsiteY55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Lst>
            <a:rect l="l" t="t" r="r" b="b"/>
            <a:pathLst>
              <a:path w="12192000" h="6858000">
                <a:moveTo>
                  <a:pt x="8824106" y="5884659"/>
                </a:moveTo>
                <a:lnTo>
                  <a:pt x="8797249" y="5889725"/>
                </a:lnTo>
                <a:lnTo>
                  <a:pt x="8786508" y="5890375"/>
                </a:lnTo>
                <a:close/>
                <a:moveTo>
                  <a:pt x="8832080" y="5883154"/>
                </a:moveTo>
                <a:lnTo>
                  <a:pt x="8829725" y="5883804"/>
                </a:lnTo>
                <a:lnTo>
                  <a:pt x="8824106" y="5884659"/>
                </a:lnTo>
                <a:close/>
                <a:moveTo>
                  <a:pt x="8917792" y="5860367"/>
                </a:moveTo>
                <a:lnTo>
                  <a:pt x="8893656" y="5866667"/>
                </a:lnTo>
                <a:lnTo>
                  <a:pt x="8877987" y="5870768"/>
                </a:lnTo>
                <a:lnTo>
                  <a:pt x="8896682" y="5865831"/>
                </a:lnTo>
                <a:close/>
                <a:moveTo>
                  <a:pt x="8954982" y="5850633"/>
                </a:moveTo>
                <a:lnTo>
                  <a:pt x="8952084" y="5851433"/>
                </a:lnTo>
                <a:lnTo>
                  <a:pt x="8943475" y="5853673"/>
                </a:lnTo>
                <a:close/>
                <a:moveTo>
                  <a:pt x="8963352" y="5848408"/>
                </a:moveTo>
                <a:cubicBezTo>
                  <a:pt x="8965856" y="5849660"/>
                  <a:pt x="8956674" y="5855503"/>
                  <a:pt x="8939668" y="5863119"/>
                </a:cubicBezTo>
                <a:lnTo>
                  <a:pt x="8912384" y="5872912"/>
                </a:lnTo>
                <a:lnTo>
                  <a:pt x="8936225" y="5863850"/>
                </a:lnTo>
                <a:cubicBezTo>
                  <a:pt x="8944781" y="5859885"/>
                  <a:pt x="8951354" y="5856442"/>
                  <a:pt x="8955475" y="5853885"/>
                </a:cubicBezTo>
                <a:lnTo>
                  <a:pt x="8959944" y="5849314"/>
                </a:lnTo>
                <a:close/>
                <a:moveTo>
                  <a:pt x="9003245" y="5700641"/>
                </a:moveTo>
                <a:lnTo>
                  <a:pt x="9007064" y="5704460"/>
                </a:lnTo>
                <a:cubicBezTo>
                  <a:pt x="9010541" y="5704973"/>
                  <a:pt x="9015207" y="5704503"/>
                  <a:pt x="9019433" y="5703799"/>
                </a:cubicBezTo>
                <a:lnTo>
                  <a:pt x="9029795" y="5701574"/>
                </a:lnTo>
                <a:lnTo>
                  <a:pt x="9028457" y="5702339"/>
                </a:lnTo>
                <a:cubicBezTo>
                  <a:pt x="9028040" y="5702339"/>
                  <a:pt x="9009050" y="5707764"/>
                  <a:pt x="9002373" y="5704426"/>
                </a:cubicBezTo>
                <a:close/>
                <a:moveTo>
                  <a:pt x="9004353" y="5695836"/>
                </a:moveTo>
                <a:lnTo>
                  <a:pt x="9003245" y="5700641"/>
                </a:lnTo>
                <a:lnTo>
                  <a:pt x="9001826" y="5699221"/>
                </a:lnTo>
                <a:close/>
                <a:moveTo>
                  <a:pt x="9053498" y="5688148"/>
                </a:moveTo>
                <a:cubicBezTo>
                  <a:pt x="9034718" y="5709016"/>
                  <a:pt x="9008842" y="5730300"/>
                  <a:pt x="8977854" y="5750124"/>
                </a:cubicBezTo>
                <a:lnTo>
                  <a:pt x="8976982" y="5750561"/>
                </a:lnTo>
                <a:lnTo>
                  <a:pt x="9050401" y="5690158"/>
                </a:lnTo>
                <a:close/>
                <a:moveTo>
                  <a:pt x="9103787" y="5670934"/>
                </a:moveTo>
                <a:lnTo>
                  <a:pt x="9103937" y="5671048"/>
                </a:lnTo>
                <a:lnTo>
                  <a:pt x="9100240" y="5673959"/>
                </a:lnTo>
                <a:lnTo>
                  <a:pt x="9100924" y="5673052"/>
                </a:lnTo>
                <a:close/>
                <a:moveTo>
                  <a:pt x="9136683" y="5651858"/>
                </a:moveTo>
                <a:lnTo>
                  <a:pt x="9126246" y="5657957"/>
                </a:lnTo>
                <a:cubicBezTo>
                  <a:pt x="9120168" y="5662065"/>
                  <a:pt x="9114430" y="5666864"/>
                  <a:pt x="9109422" y="5673124"/>
                </a:cubicBezTo>
                <a:lnTo>
                  <a:pt x="9109010" y="5672833"/>
                </a:lnTo>
                <a:lnTo>
                  <a:pt x="9124693" y="5658792"/>
                </a:lnTo>
                <a:close/>
                <a:moveTo>
                  <a:pt x="9147807" y="5645262"/>
                </a:moveTo>
                <a:lnTo>
                  <a:pt x="9145104" y="5646936"/>
                </a:lnTo>
                <a:lnTo>
                  <a:pt x="9145001" y="5646997"/>
                </a:lnTo>
                <a:close/>
                <a:moveTo>
                  <a:pt x="8533489" y="5597168"/>
                </a:moveTo>
                <a:cubicBezTo>
                  <a:pt x="8527647" y="5604680"/>
                  <a:pt x="8523473" y="5609688"/>
                  <a:pt x="8520969" y="5618035"/>
                </a:cubicBezTo>
                <a:cubicBezTo>
                  <a:pt x="8515961" y="5624713"/>
                  <a:pt x="8508449" y="5626382"/>
                  <a:pt x="8501771" y="5638067"/>
                </a:cubicBezTo>
                <a:cubicBezTo>
                  <a:pt x="8487582" y="5632225"/>
                  <a:pt x="8485078" y="5614696"/>
                  <a:pt x="8482574" y="5606349"/>
                </a:cubicBezTo>
                <a:cubicBezTo>
                  <a:pt x="8493424" y="5603845"/>
                  <a:pt x="8520134" y="5599672"/>
                  <a:pt x="8533489" y="5597168"/>
                </a:cubicBezTo>
                <a:close/>
                <a:moveTo>
                  <a:pt x="9207914" y="5491164"/>
                </a:moveTo>
                <a:lnTo>
                  <a:pt x="9207294" y="5492845"/>
                </a:lnTo>
                <a:lnTo>
                  <a:pt x="9200090" y="5500762"/>
                </a:lnTo>
                <a:cubicBezTo>
                  <a:pt x="9197273" y="5503684"/>
                  <a:pt x="9194560" y="5506605"/>
                  <a:pt x="9191221" y="5511195"/>
                </a:cubicBezTo>
                <a:lnTo>
                  <a:pt x="9191585" y="5509796"/>
                </a:lnTo>
                <a:lnTo>
                  <a:pt x="9199046" y="5501597"/>
                </a:lnTo>
                <a:cubicBezTo>
                  <a:pt x="9201863" y="5498676"/>
                  <a:pt x="9204576" y="5495755"/>
                  <a:pt x="9207914" y="5491164"/>
                </a:cubicBezTo>
                <a:close/>
                <a:moveTo>
                  <a:pt x="9162841" y="5478643"/>
                </a:moveTo>
                <a:cubicBezTo>
                  <a:pt x="9158668" y="5495337"/>
                  <a:pt x="9156998" y="5517039"/>
                  <a:pt x="9144478" y="5539575"/>
                </a:cubicBezTo>
                <a:cubicBezTo>
                  <a:pt x="9141139" y="5543749"/>
                  <a:pt x="9133627" y="5556269"/>
                  <a:pt x="9130288" y="5561277"/>
                </a:cubicBezTo>
                <a:cubicBezTo>
                  <a:pt x="9115264" y="5583814"/>
                  <a:pt x="9098570" y="5591326"/>
                  <a:pt x="9081877" y="5612193"/>
                </a:cubicBezTo>
                <a:cubicBezTo>
                  <a:pt x="9077703" y="5609689"/>
                  <a:pt x="9071026" y="5608019"/>
                  <a:pt x="9064348" y="5611358"/>
                </a:cubicBezTo>
                <a:cubicBezTo>
                  <a:pt x="9063514" y="5601342"/>
                  <a:pt x="9085216" y="5587152"/>
                  <a:pt x="9072695" y="5581310"/>
                </a:cubicBezTo>
                <a:cubicBezTo>
                  <a:pt x="9086050" y="5552930"/>
                  <a:pt x="9116099" y="5537071"/>
                  <a:pt x="9126115" y="5502849"/>
                </a:cubicBezTo>
                <a:cubicBezTo>
                  <a:pt x="9124446" y="5507857"/>
                  <a:pt x="9135297" y="5510361"/>
                  <a:pt x="9139470" y="5510361"/>
                </a:cubicBezTo>
                <a:cubicBezTo>
                  <a:pt x="9152825" y="5510361"/>
                  <a:pt x="9158668" y="5485321"/>
                  <a:pt x="9159502" y="5483652"/>
                </a:cubicBezTo>
                <a:cubicBezTo>
                  <a:pt x="9160337" y="5481982"/>
                  <a:pt x="9162006" y="5480313"/>
                  <a:pt x="9162841" y="5478643"/>
                </a:cubicBezTo>
                <a:close/>
                <a:moveTo>
                  <a:pt x="9216384" y="5433096"/>
                </a:moveTo>
                <a:lnTo>
                  <a:pt x="9220435" y="5434406"/>
                </a:lnTo>
                <a:cubicBezTo>
                  <a:pt x="9234207" y="5440666"/>
                  <a:pt x="9286010" y="5469462"/>
                  <a:pt x="9296613" y="5541219"/>
                </a:cubicBezTo>
                <a:lnTo>
                  <a:pt x="9297953" y="5576536"/>
                </a:lnTo>
                <a:lnTo>
                  <a:pt x="9294721" y="5596335"/>
                </a:lnTo>
                <a:lnTo>
                  <a:pt x="9288284" y="5618507"/>
                </a:lnTo>
                <a:lnTo>
                  <a:pt x="9288879" y="5615531"/>
                </a:lnTo>
                <a:cubicBezTo>
                  <a:pt x="9292218" y="5597168"/>
                  <a:pt x="9292218" y="5597168"/>
                  <a:pt x="9293887" y="5586317"/>
                </a:cubicBezTo>
                <a:cubicBezTo>
                  <a:pt x="9293887" y="5586317"/>
                  <a:pt x="9293887" y="5586317"/>
                  <a:pt x="9293887" y="5585482"/>
                </a:cubicBezTo>
                <a:cubicBezTo>
                  <a:pt x="9293887" y="5582144"/>
                  <a:pt x="9294722" y="5578805"/>
                  <a:pt x="9294722" y="5575466"/>
                </a:cubicBezTo>
                <a:cubicBezTo>
                  <a:pt x="9294722" y="5574631"/>
                  <a:pt x="9294722" y="5574631"/>
                  <a:pt x="9294722" y="5573797"/>
                </a:cubicBezTo>
                <a:cubicBezTo>
                  <a:pt x="9294722" y="5570458"/>
                  <a:pt x="9294722" y="5567954"/>
                  <a:pt x="9294722" y="5565450"/>
                </a:cubicBezTo>
                <a:lnTo>
                  <a:pt x="9294722" y="5562946"/>
                </a:lnTo>
                <a:cubicBezTo>
                  <a:pt x="9293052" y="5562111"/>
                  <a:pt x="9293052" y="5558772"/>
                  <a:pt x="9293052" y="5556268"/>
                </a:cubicBezTo>
                <a:cubicBezTo>
                  <a:pt x="9293052" y="5555434"/>
                  <a:pt x="9293052" y="5554599"/>
                  <a:pt x="9293052" y="5553764"/>
                </a:cubicBezTo>
                <a:cubicBezTo>
                  <a:pt x="9293052" y="5551260"/>
                  <a:pt x="9293052" y="5548756"/>
                  <a:pt x="9292218" y="5546252"/>
                </a:cubicBezTo>
                <a:cubicBezTo>
                  <a:pt x="9292218" y="5545418"/>
                  <a:pt x="9292218" y="5544583"/>
                  <a:pt x="9292218" y="5543748"/>
                </a:cubicBezTo>
                <a:cubicBezTo>
                  <a:pt x="9292218" y="5541244"/>
                  <a:pt x="9291383" y="5538740"/>
                  <a:pt x="9291383" y="5536236"/>
                </a:cubicBezTo>
                <a:cubicBezTo>
                  <a:pt x="9291383" y="5535401"/>
                  <a:pt x="9291383" y="5535401"/>
                  <a:pt x="9291383" y="5534567"/>
                </a:cubicBezTo>
                <a:cubicBezTo>
                  <a:pt x="9290548" y="5532063"/>
                  <a:pt x="9290548" y="5528724"/>
                  <a:pt x="9289714" y="5526220"/>
                </a:cubicBezTo>
                <a:cubicBezTo>
                  <a:pt x="9289714" y="5524550"/>
                  <a:pt x="9288879" y="5523716"/>
                  <a:pt x="9288879" y="5522046"/>
                </a:cubicBezTo>
                <a:cubicBezTo>
                  <a:pt x="9288879" y="5521212"/>
                  <a:pt x="9288044" y="5519542"/>
                  <a:pt x="9288044" y="5518708"/>
                </a:cubicBezTo>
                <a:cubicBezTo>
                  <a:pt x="9287210" y="5517038"/>
                  <a:pt x="9287210" y="5515369"/>
                  <a:pt x="9286375" y="5513700"/>
                </a:cubicBezTo>
                <a:cubicBezTo>
                  <a:pt x="9286375" y="5512865"/>
                  <a:pt x="9285540" y="5512030"/>
                  <a:pt x="9285540" y="5511195"/>
                </a:cubicBezTo>
                <a:cubicBezTo>
                  <a:pt x="9284706" y="5509526"/>
                  <a:pt x="9284706" y="5507857"/>
                  <a:pt x="9283871" y="5506187"/>
                </a:cubicBezTo>
                <a:cubicBezTo>
                  <a:pt x="9283871" y="5505353"/>
                  <a:pt x="9283036" y="5505353"/>
                  <a:pt x="9283036" y="5504518"/>
                </a:cubicBezTo>
                <a:cubicBezTo>
                  <a:pt x="9282202" y="5502849"/>
                  <a:pt x="9281367" y="5501179"/>
                  <a:pt x="9280532" y="5499510"/>
                </a:cubicBezTo>
                <a:cubicBezTo>
                  <a:pt x="9280532" y="5499510"/>
                  <a:pt x="9280532" y="5498675"/>
                  <a:pt x="9279697" y="5498675"/>
                </a:cubicBezTo>
                <a:cubicBezTo>
                  <a:pt x="9278863" y="5497006"/>
                  <a:pt x="9278028" y="5495336"/>
                  <a:pt x="9277193" y="5492832"/>
                </a:cubicBezTo>
                <a:cubicBezTo>
                  <a:pt x="9270516" y="5480312"/>
                  <a:pt x="9263004" y="5469461"/>
                  <a:pt x="9254657" y="5461114"/>
                </a:cubicBezTo>
                <a:cubicBezTo>
                  <a:pt x="9242971" y="5506187"/>
                  <a:pt x="9227112" y="5546252"/>
                  <a:pt x="9179535" y="5618870"/>
                </a:cubicBezTo>
                <a:cubicBezTo>
                  <a:pt x="9174944" y="5625756"/>
                  <a:pt x="9169519" y="5631025"/>
                  <a:pt x="9163650" y="5635446"/>
                </a:cubicBezTo>
                <a:lnTo>
                  <a:pt x="9162374" y="5636237"/>
                </a:lnTo>
                <a:lnTo>
                  <a:pt x="9177865" y="5619705"/>
                </a:lnTo>
                <a:cubicBezTo>
                  <a:pt x="9225442" y="5547922"/>
                  <a:pt x="9241301" y="5507857"/>
                  <a:pt x="9252987" y="5461950"/>
                </a:cubicBezTo>
                <a:cubicBezTo>
                  <a:pt x="9252987" y="5461950"/>
                  <a:pt x="9253822" y="5462784"/>
                  <a:pt x="9253822" y="5462784"/>
                </a:cubicBezTo>
                <a:cubicBezTo>
                  <a:pt x="9253822" y="5462784"/>
                  <a:pt x="9253822" y="5462784"/>
                  <a:pt x="9253822" y="5461950"/>
                </a:cubicBezTo>
                <a:cubicBezTo>
                  <a:pt x="9253822" y="5461115"/>
                  <a:pt x="9248814" y="5456942"/>
                  <a:pt x="9247979" y="5456107"/>
                </a:cubicBezTo>
                <a:cubicBezTo>
                  <a:pt x="9246309" y="5454438"/>
                  <a:pt x="9243806" y="5451934"/>
                  <a:pt x="9242136" y="5450264"/>
                </a:cubicBezTo>
                <a:close/>
                <a:moveTo>
                  <a:pt x="9202827" y="5428711"/>
                </a:moveTo>
                <a:lnTo>
                  <a:pt x="9203871" y="5429049"/>
                </a:lnTo>
                <a:lnTo>
                  <a:pt x="9197899" y="5440247"/>
                </a:lnTo>
                <a:cubicBezTo>
                  <a:pt x="9177866" y="5529559"/>
                  <a:pt x="9125281" y="5599672"/>
                  <a:pt x="9051829" y="5653092"/>
                </a:cubicBezTo>
                <a:cubicBezTo>
                  <a:pt x="9033518" y="5666238"/>
                  <a:pt x="9021281" y="5676157"/>
                  <a:pt x="9013490" y="5683596"/>
                </a:cubicBezTo>
                <a:lnTo>
                  <a:pt x="9004353" y="5695836"/>
                </a:lnTo>
                <a:lnTo>
                  <a:pt x="9005451" y="5691070"/>
                </a:lnTo>
                <a:cubicBezTo>
                  <a:pt x="9012129" y="5683245"/>
                  <a:pt x="9025745" y="5671455"/>
                  <a:pt x="9050159" y="5653927"/>
                </a:cubicBezTo>
                <a:cubicBezTo>
                  <a:pt x="9124446" y="5600507"/>
                  <a:pt x="9177031" y="5530394"/>
                  <a:pt x="9196228" y="5441083"/>
                </a:cubicBezTo>
                <a:close/>
                <a:moveTo>
                  <a:pt x="9277866" y="5413300"/>
                </a:moveTo>
                <a:lnTo>
                  <a:pt x="9278158" y="5413787"/>
                </a:lnTo>
                <a:cubicBezTo>
                  <a:pt x="9285905" y="5430364"/>
                  <a:pt x="9291487" y="5446666"/>
                  <a:pt x="9295347" y="5462473"/>
                </a:cubicBezTo>
                <a:lnTo>
                  <a:pt x="9301335" y="5548694"/>
                </a:lnTo>
                <a:lnTo>
                  <a:pt x="9300565" y="5547923"/>
                </a:lnTo>
                <a:cubicBezTo>
                  <a:pt x="9303069" y="5522048"/>
                  <a:pt x="9302234" y="5492208"/>
                  <a:pt x="9294513" y="5460490"/>
                </a:cubicBezTo>
                <a:close/>
                <a:moveTo>
                  <a:pt x="8972534" y="5364292"/>
                </a:moveTo>
                <a:cubicBezTo>
                  <a:pt x="8949163" y="5365962"/>
                  <a:pt x="8936642" y="5368466"/>
                  <a:pt x="8922452" y="5373474"/>
                </a:cubicBezTo>
                <a:cubicBezTo>
                  <a:pt x="8913270" y="5377647"/>
                  <a:pt x="8905758" y="5380151"/>
                  <a:pt x="8897411" y="5386829"/>
                </a:cubicBezTo>
                <a:cubicBezTo>
                  <a:pt x="8894907" y="5390168"/>
                  <a:pt x="8899915" y="5392672"/>
                  <a:pt x="8900750" y="5392672"/>
                </a:cubicBezTo>
                <a:cubicBezTo>
                  <a:pt x="8914106" y="5396010"/>
                  <a:pt x="8914940" y="5391002"/>
                  <a:pt x="8968360" y="5366796"/>
                </a:cubicBezTo>
                <a:cubicBezTo>
                  <a:pt x="8969195" y="5365962"/>
                  <a:pt x="8970864" y="5365962"/>
                  <a:pt x="8972534" y="5364292"/>
                </a:cubicBezTo>
                <a:close/>
                <a:moveTo>
                  <a:pt x="9002582" y="5269973"/>
                </a:moveTo>
                <a:cubicBezTo>
                  <a:pt x="9003417" y="5269973"/>
                  <a:pt x="9026788" y="5272477"/>
                  <a:pt x="9030127" y="5274147"/>
                </a:cubicBezTo>
                <a:cubicBezTo>
                  <a:pt x="9037639" y="5278320"/>
                  <a:pt x="8972534" y="5280824"/>
                  <a:pt x="8988393" y="5285832"/>
                </a:cubicBezTo>
                <a:cubicBezTo>
                  <a:pt x="9002582" y="5290006"/>
                  <a:pt x="9038474" y="5280824"/>
                  <a:pt x="9042647" y="5279989"/>
                </a:cubicBezTo>
                <a:cubicBezTo>
                  <a:pt x="9044317" y="5279989"/>
                  <a:pt x="9045151" y="5279989"/>
                  <a:pt x="9046821" y="5279155"/>
                </a:cubicBezTo>
                <a:cubicBezTo>
                  <a:pt x="9048490" y="5278320"/>
                  <a:pt x="9049325" y="5278320"/>
                  <a:pt x="9050994" y="5278320"/>
                </a:cubicBezTo>
                <a:cubicBezTo>
                  <a:pt x="9052663" y="5278320"/>
                  <a:pt x="9086051" y="5278320"/>
                  <a:pt x="9092728" y="5279989"/>
                </a:cubicBezTo>
                <a:cubicBezTo>
                  <a:pt x="9130289" y="5289171"/>
                  <a:pt x="9095232" y="5294179"/>
                  <a:pt x="9081877" y="5290840"/>
                </a:cubicBezTo>
                <a:cubicBezTo>
                  <a:pt x="9079373" y="5290006"/>
                  <a:pt x="9065184" y="5290840"/>
                  <a:pt x="9062680" y="5290840"/>
                </a:cubicBezTo>
                <a:cubicBezTo>
                  <a:pt x="9057672" y="5291675"/>
                  <a:pt x="9048490" y="5293344"/>
                  <a:pt x="9043482" y="5294179"/>
                </a:cubicBezTo>
                <a:cubicBezTo>
                  <a:pt x="9036805" y="5295848"/>
                  <a:pt x="9023450" y="5297518"/>
                  <a:pt x="9015937" y="5299187"/>
                </a:cubicBezTo>
                <a:cubicBezTo>
                  <a:pt x="9011764" y="5300022"/>
                  <a:pt x="8968360" y="5298352"/>
                  <a:pt x="8975038" y="5304195"/>
                </a:cubicBezTo>
                <a:cubicBezTo>
                  <a:pt x="8976707" y="5304195"/>
                  <a:pt x="9008425" y="5305865"/>
                  <a:pt x="9014268" y="5308369"/>
                </a:cubicBezTo>
                <a:cubicBezTo>
                  <a:pt x="9022615" y="5309203"/>
                  <a:pt x="9026788" y="5308369"/>
                  <a:pt x="9030127" y="5308369"/>
                </a:cubicBezTo>
                <a:cubicBezTo>
                  <a:pt x="9032631" y="5308369"/>
                  <a:pt x="9038474" y="5306699"/>
                  <a:pt x="9041813" y="5307534"/>
                </a:cubicBezTo>
                <a:cubicBezTo>
                  <a:pt x="9043482" y="5307534"/>
                  <a:pt x="9045151" y="5306699"/>
                  <a:pt x="9047655" y="5305865"/>
                </a:cubicBezTo>
                <a:cubicBezTo>
                  <a:pt x="9050159" y="5305030"/>
                  <a:pt x="9052663" y="5304195"/>
                  <a:pt x="9056002" y="5304195"/>
                </a:cubicBezTo>
                <a:cubicBezTo>
                  <a:pt x="9058506" y="5304195"/>
                  <a:pt x="9062680" y="5305865"/>
                  <a:pt x="9061845" y="5307534"/>
                </a:cubicBezTo>
                <a:cubicBezTo>
                  <a:pt x="9055168" y="5324228"/>
                  <a:pt x="9042647" y="5322558"/>
                  <a:pt x="9020945" y="5320889"/>
                </a:cubicBezTo>
                <a:cubicBezTo>
                  <a:pt x="9010929" y="5320054"/>
                  <a:pt x="8998409" y="5319219"/>
                  <a:pt x="8983385" y="5320054"/>
                </a:cubicBezTo>
                <a:cubicBezTo>
                  <a:pt x="8958344" y="5321723"/>
                  <a:pt x="8931634" y="5333409"/>
                  <a:pt x="8926626" y="5329236"/>
                </a:cubicBezTo>
                <a:cubicBezTo>
                  <a:pt x="8923286" y="5326732"/>
                  <a:pt x="8955840" y="5314211"/>
                  <a:pt x="8947493" y="5311707"/>
                </a:cubicBezTo>
                <a:cubicBezTo>
                  <a:pt x="8932469" y="5309203"/>
                  <a:pt x="8817282" y="5350103"/>
                  <a:pt x="8811439" y="5365962"/>
                </a:cubicBezTo>
                <a:cubicBezTo>
                  <a:pt x="8811439" y="5365962"/>
                  <a:pt x="8812273" y="5365962"/>
                  <a:pt x="8812273" y="5365962"/>
                </a:cubicBezTo>
                <a:cubicBezTo>
                  <a:pt x="8811439" y="5368466"/>
                  <a:pt x="8812273" y="5369300"/>
                  <a:pt x="8814778" y="5370135"/>
                </a:cubicBezTo>
                <a:cubicBezTo>
                  <a:pt x="8820620" y="5371804"/>
                  <a:pt x="8844826" y="5362623"/>
                  <a:pt x="8850669" y="5362623"/>
                </a:cubicBezTo>
                <a:cubicBezTo>
                  <a:pt x="8858181" y="5362623"/>
                  <a:pt x="8859851" y="5359284"/>
                  <a:pt x="8867363" y="5359284"/>
                </a:cubicBezTo>
                <a:cubicBezTo>
                  <a:pt x="8872371" y="5359284"/>
                  <a:pt x="8891568" y="5350103"/>
                  <a:pt x="8897411" y="5350103"/>
                </a:cubicBezTo>
                <a:cubicBezTo>
                  <a:pt x="8907428" y="5350103"/>
                  <a:pt x="8911602" y="5355111"/>
                  <a:pt x="8921618" y="5352607"/>
                </a:cubicBezTo>
                <a:cubicBezTo>
                  <a:pt x="8929964" y="5350937"/>
                  <a:pt x="8939981" y="5351772"/>
                  <a:pt x="8948328" y="5349268"/>
                </a:cubicBezTo>
                <a:cubicBezTo>
                  <a:pt x="8955840" y="5346764"/>
                  <a:pt x="8964187" y="5344260"/>
                  <a:pt x="8971699" y="5341756"/>
                </a:cubicBezTo>
                <a:cubicBezTo>
                  <a:pt x="8973368" y="5340921"/>
                  <a:pt x="8975038" y="5340921"/>
                  <a:pt x="8977542" y="5340087"/>
                </a:cubicBezTo>
                <a:cubicBezTo>
                  <a:pt x="8978377" y="5340087"/>
                  <a:pt x="8984219" y="5338417"/>
                  <a:pt x="8985889" y="5338417"/>
                </a:cubicBezTo>
                <a:cubicBezTo>
                  <a:pt x="8987558" y="5338417"/>
                  <a:pt x="9000913" y="5344260"/>
                  <a:pt x="9000078" y="5345929"/>
                </a:cubicBezTo>
                <a:cubicBezTo>
                  <a:pt x="9017607" y="5356780"/>
                  <a:pt x="9022615" y="5364292"/>
                  <a:pt x="9037639" y="5365127"/>
                </a:cubicBezTo>
                <a:cubicBezTo>
                  <a:pt x="9038474" y="5365127"/>
                  <a:pt x="9039309" y="5365127"/>
                  <a:pt x="9040978" y="5365127"/>
                </a:cubicBezTo>
                <a:cubicBezTo>
                  <a:pt x="9041813" y="5365127"/>
                  <a:pt x="9042647" y="5365127"/>
                  <a:pt x="9044317" y="5365127"/>
                </a:cubicBezTo>
                <a:cubicBezTo>
                  <a:pt x="9047655" y="5364292"/>
                  <a:pt x="9051829" y="5364292"/>
                  <a:pt x="9055168" y="5363458"/>
                </a:cubicBezTo>
                <a:cubicBezTo>
                  <a:pt x="9060176" y="5362623"/>
                  <a:pt x="9064349" y="5361788"/>
                  <a:pt x="9069357" y="5360954"/>
                </a:cubicBezTo>
                <a:cubicBezTo>
                  <a:pt x="9076035" y="5360119"/>
                  <a:pt x="9082712" y="5360954"/>
                  <a:pt x="9089390" y="5360954"/>
                </a:cubicBezTo>
                <a:cubicBezTo>
                  <a:pt x="9095232" y="5360954"/>
                  <a:pt x="9101075" y="5363458"/>
                  <a:pt x="9106918" y="5363458"/>
                </a:cubicBezTo>
                <a:cubicBezTo>
                  <a:pt x="9113595" y="5364292"/>
                  <a:pt x="9105249" y="5369300"/>
                  <a:pt x="9103579" y="5370135"/>
                </a:cubicBezTo>
                <a:cubicBezTo>
                  <a:pt x="9095232" y="5375143"/>
                  <a:pt x="9086051" y="5379317"/>
                  <a:pt x="9077704" y="5383490"/>
                </a:cubicBezTo>
                <a:cubicBezTo>
                  <a:pt x="9071861" y="5385994"/>
                  <a:pt x="9066853" y="5387664"/>
                  <a:pt x="9060176" y="5387664"/>
                </a:cubicBezTo>
                <a:cubicBezTo>
                  <a:pt x="9056837" y="5387664"/>
                  <a:pt x="9053498" y="5387664"/>
                  <a:pt x="9050159" y="5389333"/>
                </a:cubicBezTo>
                <a:cubicBezTo>
                  <a:pt x="9047655" y="5390168"/>
                  <a:pt x="9045986" y="5391002"/>
                  <a:pt x="9043482" y="5391002"/>
                </a:cubicBezTo>
                <a:cubicBezTo>
                  <a:pt x="9041813" y="5391002"/>
                  <a:pt x="9039309" y="5391002"/>
                  <a:pt x="9037639" y="5391002"/>
                </a:cubicBezTo>
                <a:cubicBezTo>
                  <a:pt x="9035135" y="5391002"/>
                  <a:pt x="9031796" y="5390168"/>
                  <a:pt x="9029292" y="5391002"/>
                </a:cubicBezTo>
                <a:cubicBezTo>
                  <a:pt x="9027623" y="5391002"/>
                  <a:pt x="9027623" y="5391837"/>
                  <a:pt x="9025954" y="5391837"/>
                </a:cubicBezTo>
                <a:cubicBezTo>
                  <a:pt x="9025119" y="5391837"/>
                  <a:pt x="9024284" y="5391837"/>
                  <a:pt x="9023450" y="5391837"/>
                </a:cubicBezTo>
                <a:cubicBezTo>
                  <a:pt x="9020945" y="5391837"/>
                  <a:pt x="9019276" y="5391837"/>
                  <a:pt x="9017607" y="5392672"/>
                </a:cubicBezTo>
                <a:cubicBezTo>
                  <a:pt x="9015103" y="5393506"/>
                  <a:pt x="9015103" y="5394341"/>
                  <a:pt x="9013433" y="5394341"/>
                </a:cubicBezTo>
                <a:lnTo>
                  <a:pt x="9010929" y="5394341"/>
                </a:lnTo>
                <a:cubicBezTo>
                  <a:pt x="9009260" y="5394341"/>
                  <a:pt x="9006756" y="5394341"/>
                  <a:pt x="9005087" y="5395176"/>
                </a:cubicBezTo>
                <a:cubicBezTo>
                  <a:pt x="9000078" y="5397680"/>
                  <a:pt x="8995070" y="5397680"/>
                  <a:pt x="8990062" y="5397680"/>
                </a:cubicBezTo>
                <a:cubicBezTo>
                  <a:pt x="8989228" y="5397680"/>
                  <a:pt x="8989228" y="5397680"/>
                  <a:pt x="8988393" y="5397680"/>
                </a:cubicBezTo>
                <a:cubicBezTo>
                  <a:pt x="8988393" y="5397680"/>
                  <a:pt x="8947493" y="5400184"/>
                  <a:pt x="8947493" y="5401018"/>
                </a:cubicBezTo>
                <a:cubicBezTo>
                  <a:pt x="8944155" y="5402688"/>
                  <a:pt x="8940816" y="5403522"/>
                  <a:pt x="8937477" y="5404357"/>
                </a:cubicBezTo>
                <a:cubicBezTo>
                  <a:pt x="8929964" y="5406861"/>
                  <a:pt x="8923286" y="5411035"/>
                  <a:pt x="8915774" y="5413539"/>
                </a:cubicBezTo>
                <a:cubicBezTo>
                  <a:pt x="8914106" y="5414373"/>
                  <a:pt x="8913270" y="5413539"/>
                  <a:pt x="8911602" y="5414373"/>
                </a:cubicBezTo>
                <a:cubicBezTo>
                  <a:pt x="8906594" y="5415208"/>
                  <a:pt x="8901585" y="5416877"/>
                  <a:pt x="8897411" y="5418547"/>
                </a:cubicBezTo>
                <a:lnTo>
                  <a:pt x="8891568" y="5423555"/>
                </a:lnTo>
                <a:cubicBezTo>
                  <a:pt x="8889065" y="5425224"/>
                  <a:pt x="8885726" y="5426894"/>
                  <a:pt x="8882387" y="5427728"/>
                </a:cubicBezTo>
                <a:cubicBezTo>
                  <a:pt x="8879883" y="5427728"/>
                  <a:pt x="8877379" y="5428563"/>
                  <a:pt x="8874875" y="5429398"/>
                </a:cubicBezTo>
                <a:cubicBezTo>
                  <a:pt x="8872371" y="5429398"/>
                  <a:pt x="8871536" y="5431902"/>
                  <a:pt x="8869867" y="5432736"/>
                </a:cubicBezTo>
                <a:cubicBezTo>
                  <a:pt x="8868197" y="5433571"/>
                  <a:pt x="8865693" y="5433571"/>
                  <a:pt x="8864024" y="5434406"/>
                </a:cubicBezTo>
                <a:cubicBezTo>
                  <a:pt x="8860685" y="5436075"/>
                  <a:pt x="8810604" y="5452769"/>
                  <a:pt x="8807265" y="5455273"/>
                </a:cubicBezTo>
                <a:cubicBezTo>
                  <a:pt x="8805596" y="5456108"/>
                  <a:pt x="8803927" y="5456942"/>
                  <a:pt x="8802257" y="5457777"/>
                </a:cubicBezTo>
                <a:cubicBezTo>
                  <a:pt x="8799753" y="5459446"/>
                  <a:pt x="8797249" y="5460281"/>
                  <a:pt x="8795580" y="5461950"/>
                </a:cubicBezTo>
                <a:cubicBezTo>
                  <a:pt x="8793910" y="5463620"/>
                  <a:pt x="8793910" y="5467793"/>
                  <a:pt x="8794745" y="5470297"/>
                </a:cubicBezTo>
                <a:cubicBezTo>
                  <a:pt x="8794745" y="5470297"/>
                  <a:pt x="8794745" y="5471132"/>
                  <a:pt x="8794745" y="5471132"/>
                </a:cubicBezTo>
                <a:cubicBezTo>
                  <a:pt x="8798919" y="5472801"/>
                  <a:pt x="8803092" y="5471967"/>
                  <a:pt x="8808100" y="5471132"/>
                </a:cubicBezTo>
                <a:cubicBezTo>
                  <a:pt x="8809770" y="5471132"/>
                  <a:pt x="8811439" y="5471132"/>
                  <a:pt x="8813108" y="5470297"/>
                </a:cubicBezTo>
                <a:cubicBezTo>
                  <a:pt x="8815612" y="5469462"/>
                  <a:pt x="8817282" y="5469462"/>
                  <a:pt x="8819786" y="5469462"/>
                </a:cubicBezTo>
                <a:cubicBezTo>
                  <a:pt x="8823959" y="5469462"/>
                  <a:pt x="8828133" y="5466958"/>
                  <a:pt x="8832306" y="5465289"/>
                </a:cubicBezTo>
                <a:cubicBezTo>
                  <a:pt x="8833141" y="5465289"/>
                  <a:pt x="8833141" y="5464454"/>
                  <a:pt x="8833975" y="5464454"/>
                </a:cubicBezTo>
                <a:cubicBezTo>
                  <a:pt x="8887395" y="5452769"/>
                  <a:pt x="8976707" y="5415208"/>
                  <a:pt x="9065184" y="5409365"/>
                </a:cubicBezTo>
                <a:cubicBezTo>
                  <a:pt x="9065601" y="5409365"/>
                  <a:pt x="9088972" y="5408322"/>
                  <a:pt x="9119960" y="5410930"/>
                </a:cubicBezTo>
                <a:lnTo>
                  <a:pt x="9134531" y="5413028"/>
                </a:lnTo>
                <a:lnTo>
                  <a:pt x="9115212" y="5463320"/>
                </a:lnTo>
                <a:cubicBezTo>
                  <a:pt x="9097371" y="5511718"/>
                  <a:pt x="9081877" y="5548966"/>
                  <a:pt x="9029292" y="5579640"/>
                </a:cubicBezTo>
                <a:cubicBezTo>
                  <a:pt x="8951666" y="5630556"/>
                  <a:pt x="9000078" y="5617201"/>
                  <a:pt x="9000912" y="5617201"/>
                </a:cubicBezTo>
                <a:cubicBezTo>
                  <a:pt x="9008425" y="5614697"/>
                  <a:pt x="9015102" y="5609689"/>
                  <a:pt x="9017606" y="5608019"/>
                </a:cubicBezTo>
                <a:cubicBezTo>
                  <a:pt x="9002581" y="5632225"/>
                  <a:pt x="8981923" y="5652049"/>
                  <a:pt x="8957195" y="5667491"/>
                </a:cubicBezTo>
                <a:lnTo>
                  <a:pt x="8874446" y="5699858"/>
                </a:lnTo>
                <a:lnTo>
                  <a:pt x="8875710" y="5697330"/>
                </a:lnTo>
                <a:cubicBezTo>
                  <a:pt x="8875710" y="5693991"/>
                  <a:pt x="8874875" y="5691487"/>
                  <a:pt x="8872371" y="5689818"/>
                </a:cubicBezTo>
                <a:cubicBezTo>
                  <a:pt x="8868198" y="5685644"/>
                  <a:pt x="8864859" y="5683975"/>
                  <a:pt x="8850669" y="5675628"/>
                </a:cubicBezTo>
                <a:cubicBezTo>
                  <a:pt x="8836480" y="5668116"/>
                  <a:pt x="8828133" y="5655596"/>
                  <a:pt x="8822290" y="5645580"/>
                </a:cubicBezTo>
                <a:cubicBezTo>
                  <a:pt x="8819786" y="5641406"/>
                  <a:pt x="8817282" y="5637233"/>
                  <a:pt x="8815613" y="5633059"/>
                </a:cubicBezTo>
                <a:lnTo>
                  <a:pt x="8813108" y="5628051"/>
                </a:lnTo>
                <a:cubicBezTo>
                  <a:pt x="8810604" y="5623043"/>
                  <a:pt x="8807266" y="5617200"/>
                  <a:pt x="8803092" y="5611358"/>
                </a:cubicBezTo>
                <a:cubicBezTo>
                  <a:pt x="8801423" y="5609688"/>
                  <a:pt x="8799753" y="5607184"/>
                  <a:pt x="8798084" y="5605515"/>
                </a:cubicBezTo>
                <a:lnTo>
                  <a:pt x="8792241" y="5599672"/>
                </a:lnTo>
                <a:cubicBezTo>
                  <a:pt x="8790572" y="5598003"/>
                  <a:pt x="8788903" y="5596333"/>
                  <a:pt x="8787233" y="5593829"/>
                </a:cubicBezTo>
                <a:cubicBezTo>
                  <a:pt x="8785564" y="5592160"/>
                  <a:pt x="8784729" y="5590490"/>
                  <a:pt x="8784729" y="5589656"/>
                </a:cubicBezTo>
                <a:cubicBezTo>
                  <a:pt x="8759689" y="5527055"/>
                  <a:pt x="8753846" y="5491163"/>
                  <a:pt x="8745499" y="5428562"/>
                </a:cubicBezTo>
                <a:cubicBezTo>
                  <a:pt x="8743413" y="5412286"/>
                  <a:pt x="8737361" y="5397679"/>
                  <a:pt x="8727762" y="5382237"/>
                </a:cubicBezTo>
                <a:lnTo>
                  <a:pt x="8698763" y="5344088"/>
                </a:lnTo>
                <a:lnTo>
                  <a:pt x="8700426" y="5342591"/>
                </a:lnTo>
                <a:cubicBezTo>
                  <a:pt x="8840653" y="5270808"/>
                  <a:pt x="8950832" y="5269138"/>
                  <a:pt x="9002582" y="5269973"/>
                </a:cubicBezTo>
                <a:close/>
                <a:moveTo>
                  <a:pt x="8931076" y="5215868"/>
                </a:moveTo>
                <a:lnTo>
                  <a:pt x="8920475" y="5216734"/>
                </a:lnTo>
                <a:cubicBezTo>
                  <a:pt x="8906541" y="5217479"/>
                  <a:pt x="8888543" y="5218300"/>
                  <a:pt x="8868198" y="5219474"/>
                </a:cubicBezTo>
                <a:lnTo>
                  <a:pt x="8805921" y="5224483"/>
                </a:lnTo>
                <a:lnTo>
                  <a:pt x="8870284" y="5219163"/>
                </a:lnTo>
                <a:close/>
                <a:moveTo>
                  <a:pt x="8943710" y="5214837"/>
                </a:moveTo>
                <a:lnTo>
                  <a:pt x="8935024" y="5215654"/>
                </a:lnTo>
                <a:lnTo>
                  <a:pt x="8931076" y="5215868"/>
                </a:lnTo>
                <a:close/>
                <a:moveTo>
                  <a:pt x="8948366" y="5214398"/>
                </a:moveTo>
                <a:lnTo>
                  <a:pt x="8948367" y="5214456"/>
                </a:lnTo>
                <a:lnTo>
                  <a:pt x="8943710" y="5214837"/>
                </a:lnTo>
                <a:close/>
                <a:moveTo>
                  <a:pt x="8981715" y="5209875"/>
                </a:moveTo>
                <a:cubicBezTo>
                  <a:pt x="9028458" y="5222395"/>
                  <a:pt x="9083547" y="5228238"/>
                  <a:pt x="9131124" y="5248270"/>
                </a:cubicBezTo>
                <a:cubicBezTo>
                  <a:pt x="9164511" y="5262461"/>
                  <a:pt x="9208749" y="5295014"/>
                  <a:pt x="9217096" y="5304195"/>
                </a:cubicBezTo>
                <a:cubicBezTo>
                  <a:pt x="9217096" y="5304195"/>
                  <a:pt x="9217931" y="5305030"/>
                  <a:pt x="9218766" y="5305865"/>
                </a:cubicBezTo>
                <a:cubicBezTo>
                  <a:pt x="9219600" y="5306699"/>
                  <a:pt x="9221270" y="5307534"/>
                  <a:pt x="9221270" y="5307534"/>
                </a:cubicBezTo>
                <a:cubicBezTo>
                  <a:pt x="9225443" y="5310873"/>
                  <a:pt x="9229616" y="5316715"/>
                  <a:pt x="9233790" y="5319219"/>
                </a:cubicBezTo>
                <a:lnTo>
                  <a:pt x="9239554" y="5318396"/>
                </a:lnTo>
                <a:lnTo>
                  <a:pt x="9240466" y="5320055"/>
                </a:lnTo>
                <a:cubicBezTo>
                  <a:pt x="9239632" y="5320889"/>
                  <a:pt x="9237128" y="5321724"/>
                  <a:pt x="9234624" y="5320889"/>
                </a:cubicBezTo>
                <a:cubicBezTo>
                  <a:pt x="9230450" y="5318385"/>
                  <a:pt x="9226277" y="5312543"/>
                  <a:pt x="9222103" y="5309204"/>
                </a:cubicBezTo>
                <a:cubicBezTo>
                  <a:pt x="9222103" y="5309204"/>
                  <a:pt x="9221269" y="5308369"/>
                  <a:pt x="9219599" y="5307535"/>
                </a:cubicBezTo>
                <a:cubicBezTo>
                  <a:pt x="9218765" y="5306700"/>
                  <a:pt x="9217930" y="5305865"/>
                  <a:pt x="9217930" y="5305865"/>
                </a:cubicBezTo>
                <a:cubicBezTo>
                  <a:pt x="9209583" y="5296684"/>
                  <a:pt x="9165345" y="5264131"/>
                  <a:pt x="9131957" y="5249941"/>
                </a:cubicBezTo>
                <a:cubicBezTo>
                  <a:pt x="9108169" y="5239925"/>
                  <a:pt x="9082502" y="5233456"/>
                  <a:pt x="9056940" y="5227927"/>
                </a:cubicBezTo>
                <a:lnTo>
                  <a:pt x="8997383" y="5214813"/>
                </a:lnTo>
                <a:close/>
                <a:moveTo>
                  <a:pt x="8814535" y="5205485"/>
                </a:moveTo>
                <a:lnTo>
                  <a:pt x="8805596" y="5205703"/>
                </a:lnTo>
                <a:cubicBezTo>
                  <a:pt x="8693748" y="5217389"/>
                  <a:pt x="8639494" y="5234082"/>
                  <a:pt x="8612784" y="5244099"/>
                </a:cubicBezTo>
                <a:lnTo>
                  <a:pt x="8608479" y="5245654"/>
                </a:lnTo>
                <a:lnTo>
                  <a:pt x="8608005" y="5245249"/>
                </a:lnTo>
                <a:lnTo>
                  <a:pt x="8611115" y="5244097"/>
                </a:lnTo>
                <a:cubicBezTo>
                  <a:pt x="8637825" y="5233246"/>
                  <a:pt x="8692079" y="5216552"/>
                  <a:pt x="8803927" y="5205702"/>
                </a:cubicBezTo>
                <a:close/>
                <a:moveTo>
                  <a:pt x="8676365" y="5195112"/>
                </a:moveTo>
                <a:lnTo>
                  <a:pt x="8596090" y="5221562"/>
                </a:lnTo>
                <a:cubicBezTo>
                  <a:pt x="8594421" y="5222397"/>
                  <a:pt x="8591917" y="5223231"/>
                  <a:pt x="8590248" y="5224901"/>
                </a:cubicBezTo>
                <a:lnTo>
                  <a:pt x="8587562" y="5227798"/>
                </a:lnTo>
                <a:lnTo>
                  <a:pt x="8586035" y="5226494"/>
                </a:lnTo>
                <a:lnTo>
                  <a:pt x="8588578" y="5224899"/>
                </a:lnTo>
                <a:cubicBezTo>
                  <a:pt x="8590248" y="5224065"/>
                  <a:pt x="8592752" y="5222395"/>
                  <a:pt x="8594421" y="5221560"/>
                </a:cubicBezTo>
                <a:cubicBezTo>
                  <a:pt x="8610697" y="5213005"/>
                  <a:pt x="8629791" y="5206223"/>
                  <a:pt x="8649288" y="5200863"/>
                </a:cubicBezTo>
                <a:close/>
                <a:moveTo>
                  <a:pt x="8725915" y="5193427"/>
                </a:moveTo>
                <a:lnTo>
                  <a:pt x="8698159" y="5202217"/>
                </a:lnTo>
                <a:lnTo>
                  <a:pt x="8699695" y="5201634"/>
                </a:lnTo>
                <a:close/>
                <a:moveTo>
                  <a:pt x="9062789" y="5192520"/>
                </a:moveTo>
                <a:lnTo>
                  <a:pt x="9062888" y="5192555"/>
                </a:lnTo>
                <a:lnTo>
                  <a:pt x="9064170" y="5193430"/>
                </a:lnTo>
                <a:close/>
                <a:moveTo>
                  <a:pt x="8691666" y="5191863"/>
                </a:moveTo>
                <a:lnTo>
                  <a:pt x="8676365" y="5195112"/>
                </a:lnTo>
                <a:lnTo>
                  <a:pt x="8680206" y="5193847"/>
                </a:lnTo>
                <a:close/>
                <a:moveTo>
                  <a:pt x="8746477" y="5187335"/>
                </a:moveTo>
                <a:lnTo>
                  <a:pt x="8741591" y="5188520"/>
                </a:lnTo>
                <a:lnTo>
                  <a:pt x="8742486" y="5188240"/>
                </a:lnTo>
                <a:close/>
                <a:moveTo>
                  <a:pt x="8719308" y="5187077"/>
                </a:moveTo>
                <a:lnTo>
                  <a:pt x="8691666" y="5191863"/>
                </a:lnTo>
                <a:lnTo>
                  <a:pt x="8706582" y="5188695"/>
                </a:lnTo>
                <a:close/>
                <a:moveTo>
                  <a:pt x="8730783" y="5185618"/>
                </a:moveTo>
                <a:lnTo>
                  <a:pt x="8719308" y="5187077"/>
                </a:lnTo>
                <a:lnTo>
                  <a:pt x="8721257" y="5186740"/>
                </a:lnTo>
                <a:close/>
                <a:moveTo>
                  <a:pt x="8770539" y="5181496"/>
                </a:moveTo>
                <a:lnTo>
                  <a:pt x="8769751" y="5181687"/>
                </a:lnTo>
                <a:lnTo>
                  <a:pt x="8753494" y="5182945"/>
                </a:lnTo>
                <a:lnTo>
                  <a:pt x="8730783" y="5185618"/>
                </a:lnTo>
                <a:lnTo>
                  <a:pt x="8751824" y="5182944"/>
                </a:lnTo>
                <a:cubicBezTo>
                  <a:pt x="8763288" y="5181861"/>
                  <a:pt x="8770330" y="5181496"/>
                  <a:pt x="8770539" y="5181496"/>
                </a:cubicBezTo>
                <a:close/>
                <a:moveTo>
                  <a:pt x="9000104" y="5176251"/>
                </a:moveTo>
                <a:lnTo>
                  <a:pt x="9023449" y="5185671"/>
                </a:lnTo>
                <a:cubicBezTo>
                  <a:pt x="9030961" y="5188175"/>
                  <a:pt x="9025953" y="5195687"/>
                  <a:pt x="9070191" y="5200695"/>
                </a:cubicBezTo>
                <a:lnTo>
                  <a:pt x="9074815" y="5200695"/>
                </a:lnTo>
                <a:lnTo>
                  <a:pt x="9076035" y="5201528"/>
                </a:lnTo>
                <a:cubicBezTo>
                  <a:pt x="9075200" y="5201528"/>
                  <a:pt x="9071027" y="5201528"/>
                  <a:pt x="9071027" y="5201528"/>
                </a:cubicBezTo>
                <a:cubicBezTo>
                  <a:pt x="9026788" y="5196520"/>
                  <a:pt x="9031796" y="5189008"/>
                  <a:pt x="9024284" y="5186504"/>
                </a:cubicBezTo>
                <a:cubicBezTo>
                  <a:pt x="9009260" y="5181496"/>
                  <a:pt x="9003000" y="5178575"/>
                  <a:pt x="9000496" y="5176905"/>
                </a:cubicBezTo>
                <a:close/>
                <a:moveTo>
                  <a:pt x="8843157" y="5005378"/>
                </a:moveTo>
                <a:cubicBezTo>
                  <a:pt x="8720458" y="5005378"/>
                  <a:pt x="8571885" y="5067145"/>
                  <a:pt x="8495094" y="5137258"/>
                </a:cubicBezTo>
                <a:cubicBezTo>
                  <a:pt x="8488416" y="5143101"/>
                  <a:pt x="8482573" y="5148944"/>
                  <a:pt x="8477565" y="5153952"/>
                </a:cubicBezTo>
                <a:lnTo>
                  <a:pt x="8475077" y="5158311"/>
                </a:lnTo>
                <a:lnTo>
                  <a:pt x="8447517" y="5153951"/>
                </a:lnTo>
                <a:cubicBezTo>
                  <a:pt x="8420807" y="5153951"/>
                  <a:pt x="8400775" y="5162298"/>
                  <a:pt x="8394097" y="5167306"/>
                </a:cubicBezTo>
                <a:cubicBezTo>
                  <a:pt x="8371561" y="5183165"/>
                  <a:pt x="8354032" y="5192347"/>
                  <a:pt x="8334835" y="5200693"/>
                </a:cubicBezTo>
                <a:cubicBezTo>
                  <a:pt x="8320645" y="5206536"/>
                  <a:pt x="8306455" y="5211544"/>
                  <a:pt x="8288092" y="5217387"/>
                </a:cubicBezTo>
                <a:cubicBezTo>
                  <a:pt x="8282249" y="5219056"/>
                  <a:pt x="8275572" y="5221560"/>
                  <a:pt x="8268895" y="5223230"/>
                </a:cubicBezTo>
                <a:cubicBezTo>
                  <a:pt x="8248027" y="5229907"/>
                  <a:pt x="8233003" y="5242428"/>
                  <a:pt x="8222987" y="5252444"/>
                </a:cubicBezTo>
                <a:cubicBezTo>
                  <a:pt x="8220483" y="5254948"/>
                  <a:pt x="8217979" y="5257452"/>
                  <a:pt x="8215475" y="5259121"/>
                </a:cubicBezTo>
                <a:cubicBezTo>
                  <a:pt x="8212971" y="5261625"/>
                  <a:pt x="8210467" y="5264129"/>
                  <a:pt x="8207963" y="5265799"/>
                </a:cubicBezTo>
                <a:cubicBezTo>
                  <a:pt x="8202954" y="5269972"/>
                  <a:pt x="8199616" y="5272476"/>
                  <a:pt x="8197112" y="5273311"/>
                </a:cubicBezTo>
                <a:cubicBezTo>
                  <a:pt x="8193773" y="5274146"/>
                  <a:pt x="8188765" y="5274980"/>
                  <a:pt x="8181253" y="5275815"/>
                </a:cubicBezTo>
                <a:cubicBezTo>
                  <a:pt x="8177079" y="5275815"/>
                  <a:pt x="8173741" y="5275815"/>
                  <a:pt x="8169567" y="5276650"/>
                </a:cubicBezTo>
                <a:cubicBezTo>
                  <a:pt x="8167063" y="5276650"/>
                  <a:pt x="8163724" y="5276650"/>
                  <a:pt x="8161220" y="5277484"/>
                </a:cubicBezTo>
                <a:cubicBezTo>
                  <a:pt x="8137014" y="5279154"/>
                  <a:pt x="8117817" y="5292509"/>
                  <a:pt x="8106131" y="5302525"/>
                </a:cubicBezTo>
                <a:cubicBezTo>
                  <a:pt x="8099454" y="5307533"/>
                  <a:pt x="8093611" y="5313376"/>
                  <a:pt x="8087768" y="5318384"/>
                </a:cubicBezTo>
                <a:lnTo>
                  <a:pt x="8085264" y="5320888"/>
                </a:lnTo>
                <a:cubicBezTo>
                  <a:pt x="8077752" y="5327565"/>
                  <a:pt x="8072744" y="5331739"/>
                  <a:pt x="8067736" y="5335077"/>
                </a:cubicBezTo>
                <a:cubicBezTo>
                  <a:pt x="8051042" y="5345928"/>
                  <a:pt x="8034348" y="5347598"/>
                  <a:pt x="8016820" y="5349267"/>
                </a:cubicBezTo>
                <a:cubicBezTo>
                  <a:pt x="8007638" y="5350102"/>
                  <a:pt x="7998457" y="5350936"/>
                  <a:pt x="7988441" y="5353440"/>
                </a:cubicBezTo>
                <a:cubicBezTo>
                  <a:pt x="7976755" y="5355944"/>
                  <a:pt x="7965070" y="5359283"/>
                  <a:pt x="7954219" y="5365126"/>
                </a:cubicBezTo>
                <a:cubicBezTo>
                  <a:pt x="7941698" y="5370969"/>
                  <a:pt x="7928343" y="5378481"/>
                  <a:pt x="7912484" y="5390167"/>
                </a:cubicBezTo>
                <a:cubicBezTo>
                  <a:pt x="7905807" y="5395175"/>
                  <a:pt x="7899130" y="5400183"/>
                  <a:pt x="7891617" y="5405191"/>
                </a:cubicBezTo>
                <a:cubicBezTo>
                  <a:pt x="7885775" y="5409364"/>
                  <a:pt x="7879932" y="5413538"/>
                  <a:pt x="7874089" y="5417711"/>
                </a:cubicBezTo>
                <a:cubicBezTo>
                  <a:pt x="7847379" y="5436074"/>
                  <a:pt x="7824843" y="5448594"/>
                  <a:pt x="7800637" y="5448594"/>
                </a:cubicBezTo>
                <a:cubicBezTo>
                  <a:pt x="7776431" y="5448594"/>
                  <a:pt x="7758903" y="5434405"/>
                  <a:pt x="7756399" y="5412703"/>
                </a:cubicBezTo>
                <a:cubicBezTo>
                  <a:pt x="7753895" y="5393505"/>
                  <a:pt x="7763911" y="5373473"/>
                  <a:pt x="7783943" y="5357614"/>
                </a:cubicBezTo>
                <a:lnTo>
                  <a:pt x="7794794" y="5348432"/>
                </a:lnTo>
                <a:cubicBezTo>
                  <a:pt x="7803141" y="5341755"/>
                  <a:pt x="7810653" y="5335912"/>
                  <a:pt x="7817331" y="5329235"/>
                </a:cubicBezTo>
                <a:cubicBezTo>
                  <a:pt x="7829016" y="5319218"/>
                  <a:pt x="7837363" y="5310872"/>
                  <a:pt x="7843206" y="5303359"/>
                </a:cubicBezTo>
                <a:cubicBezTo>
                  <a:pt x="7858230" y="5283327"/>
                  <a:pt x="7862403" y="5263295"/>
                  <a:pt x="7855726" y="5237419"/>
                </a:cubicBezTo>
                <a:cubicBezTo>
                  <a:pt x="7849883" y="5214048"/>
                  <a:pt x="7831520" y="5198189"/>
                  <a:pt x="7800637" y="5189008"/>
                </a:cubicBezTo>
                <a:cubicBezTo>
                  <a:pt x="7789786" y="5185669"/>
                  <a:pt x="7778100" y="5184000"/>
                  <a:pt x="7767249" y="5182330"/>
                </a:cubicBezTo>
                <a:lnTo>
                  <a:pt x="7763911" y="5181496"/>
                </a:lnTo>
                <a:cubicBezTo>
                  <a:pt x="7760572" y="5180661"/>
                  <a:pt x="7758068" y="5180661"/>
                  <a:pt x="7755564" y="5179826"/>
                </a:cubicBezTo>
                <a:cubicBezTo>
                  <a:pt x="7752225" y="5178992"/>
                  <a:pt x="7749721" y="5178157"/>
                  <a:pt x="7748052" y="5178157"/>
                </a:cubicBezTo>
                <a:cubicBezTo>
                  <a:pt x="7731358" y="5170645"/>
                  <a:pt x="7694632" y="5146439"/>
                  <a:pt x="7687120" y="5141431"/>
                </a:cubicBezTo>
                <a:lnTo>
                  <a:pt x="7684616" y="5138092"/>
                </a:lnTo>
                <a:lnTo>
                  <a:pt x="7682946" y="5141431"/>
                </a:lnTo>
                <a:cubicBezTo>
                  <a:pt x="7676269" y="5151447"/>
                  <a:pt x="7671261" y="5158959"/>
                  <a:pt x="7667087" y="5192347"/>
                </a:cubicBezTo>
                <a:cubicBezTo>
                  <a:pt x="7662914" y="5229073"/>
                  <a:pt x="7692963" y="5274146"/>
                  <a:pt x="7745548" y="5282492"/>
                </a:cubicBezTo>
                <a:cubicBezTo>
                  <a:pt x="7748886" y="5283327"/>
                  <a:pt x="7750556" y="5284996"/>
                  <a:pt x="7751390" y="5288335"/>
                </a:cubicBezTo>
                <a:cubicBezTo>
                  <a:pt x="7752225" y="5290839"/>
                  <a:pt x="7751390" y="5294178"/>
                  <a:pt x="7748886" y="5295847"/>
                </a:cubicBezTo>
                <a:cubicBezTo>
                  <a:pt x="7693797" y="5339251"/>
                  <a:pt x="7682112" y="5358449"/>
                  <a:pt x="7678773" y="5406860"/>
                </a:cubicBezTo>
                <a:cubicBezTo>
                  <a:pt x="7677104" y="5436909"/>
                  <a:pt x="7687954" y="5466957"/>
                  <a:pt x="7707987" y="5488659"/>
                </a:cubicBezTo>
                <a:cubicBezTo>
                  <a:pt x="7730523" y="5512030"/>
                  <a:pt x="7762241" y="5524551"/>
                  <a:pt x="7801471" y="5524551"/>
                </a:cubicBezTo>
                <a:cubicBezTo>
                  <a:pt x="7811488" y="5524551"/>
                  <a:pt x="7822339" y="5523716"/>
                  <a:pt x="7834024" y="5522046"/>
                </a:cubicBezTo>
                <a:cubicBezTo>
                  <a:pt x="7834024" y="5522046"/>
                  <a:pt x="7834859" y="5522046"/>
                  <a:pt x="7834859" y="5522046"/>
                </a:cubicBezTo>
                <a:cubicBezTo>
                  <a:pt x="7836528" y="5522046"/>
                  <a:pt x="7838198" y="5522881"/>
                  <a:pt x="7839032" y="5523716"/>
                </a:cubicBezTo>
                <a:cubicBezTo>
                  <a:pt x="7840702" y="5524551"/>
                  <a:pt x="7841536" y="5527055"/>
                  <a:pt x="7841536" y="5528724"/>
                </a:cubicBezTo>
                <a:cubicBezTo>
                  <a:pt x="7844040" y="5562946"/>
                  <a:pt x="7850718" y="5590490"/>
                  <a:pt x="7858230" y="5603011"/>
                </a:cubicBezTo>
                <a:cubicBezTo>
                  <a:pt x="7859899" y="5606349"/>
                  <a:pt x="7859899" y="5609688"/>
                  <a:pt x="7857395" y="5612192"/>
                </a:cubicBezTo>
                <a:cubicBezTo>
                  <a:pt x="7854891" y="5614696"/>
                  <a:pt x="7851553" y="5616366"/>
                  <a:pt x="7846544" y="5618035"/>
                </a:cubicBezTo>
                <a:cubicBezTo>
                  <a:pt x="7834859" y="5622208"/>
                  <a:pt x="7816496" y="5625547"/>
                  <a:pt x="7798967" y="5625547"/>
                </a:cubicBezTo>
                <a:cubicBezTo>
                  <a:pt x="7788117" y="5625547"/>
                  <a:pt x="7779770" y="5633059"/>
                  <a:pt x="7773092" y="5649753"/>
                </a:cubicBezTo>
                <a:cubicBezTo>
                  <a:pt x="7770588" y="5654761"/>
                  <a:pt x="7768919" y="5660604"/>
                  <a:pt x="7767249" y="5666447"/>
                </a:cubicBezTo>
                <a:lnTo>
                  <a:pt x="7766415" y="5668116"/>
                </a:lnTo>
                <a:cubicBezTo>
                  <a:pt x="7765580" y="5670620"/>
                  <a:pt x="7764745" y="5673124"/>
                  <a:pt x="7763911" y="5675628"/>
                </a:cubicBezTo>
                <a:cubicBezTo>
                  <a:pt x="7763076" y="5677298"/>
                  <a:pt x="7762241" y="5679802"/>
                  <a:pt x="7761407" y="5681471"/>
                </a:cubicBezTo>
                <a:cubicBezTo>
                  <a:pt x="7758903" y="5685644"/>
                  <a:pt x="7755564" y="5688983"/>
                  <a:pt x="7751390" y="5693157"/>
                </a:cubicBezTo>
                <a:cubicBezTo>
                  <a:pt x="7749721" y="5693991"/>
                  <a:pt x="7748052" y="5694826"/>
                  <a:pt x="7746382" y="5694826"/>
                </a:cubicBezTo>
                <a:cubicBezTo>
                  <a:pt x="7746382" y="5694826"/>
                  <a:pt x="7745548" y="5694826"/>
                  <a:pt x="7744713" y="5694826"/>
                </a:cubicBezTo>
                <a:cubicBezTo>
                  <a:pt x="7742209" y="5693991"/>
                  <a:pt x="7740540" y="5693157"/>
                  <a:pt x="7739705" y="5690652"/>
                </a:cubicBezTo>
                <a:cubicBezTo>
                  <a:pt x="7733862" y="5680636"/>
                  <a:pt x="7725515" y="5674794"/>
                  <a:pt x="7713830" y="5672289"/>
                </a:cubicBezTo>
                <a:lnTo>
                  <a:pt x="7712995" y="5672289"/>
                </a:lnTo>
                <a:cubicBezTo>
                  <a:pt x="7696301" y="5672289"/>
                  <a:pt x="7666253" y="5686479"/>
                  <a:pt x="7656237" y="5714024"/>
                </a:cubicBezTo>
                <a:cubicBezTo>
                  <a:pt x="7655402" y="5716528"/>
                  <a:pt x="7652898" y="5718197"/>
                  <a:pt x="7650394" y="5718197"/>
                </a:cubicBezTo>
                <a:lnTo>
                  <a:pt x="7648724" y="5718197"/>
                </a:lnTo>
                <a:cubicBezTo>
                  <a:pt x="7635369" y="5719866"/>
                  <a:pt x="7627023" y="5725709"/>
                  <a:pt x="7622014" y="5738229"/>
                </a:cubicBezTo>
                <a:cubicBezTo>
                  <a:pt x="7620345" y="5743238"/>
                  <a:pt x="7618676" y="5749080"/>
                  <a:pt x="7617841" y="5754088"/>
                </a:cubicBezTo>
                <a:lnTo>
                  <a:pt x="7617006" y="5757427"/>
                </a:lnTo>
                <a:cubicBezTo>
                  <a:pt x="7616172" y="5761601"/>
                  <a:pt x="7615337" y="5765774"/>
                  <a:pt x="7614502" y="5769947"/>
                </a:cubicBezTo>
                <a:cubicBezTo>
                  <a:pt x="7613668" y="5773286"/>
                  <a:pt x="7612833" y="5775790"/>
                  <a:pt x="7610329" y="5779129"/>
                </a:cubicBezTo>
                <a:cubicBezTo>
                  <a:pt x="7609494" y="5780798"/>
                  <a:pt x="7608660" y="5782468"/>
                  <a:pt x="7607825" y="5783302"/>
                </a:cubicBezTo>
                <a:cubicBezTo>
                  <a:pt x="7606990" y="5784137"/>
                  <a:pt x="7606155" y="5784972"/>
                  <a:pt x="7606155" y="5785806"/>
                </a:cubicBezTo>
                <a:cubicBezTo>
                  <a:pt x="7602817" y="5791649"/>
                  <a:pt x="7601982" y="5797492"/>
                  <a:pt x="7604486" y="5806673"/>
                </a:cubicBezTo>
                <a:cubicBezTo>
                  <a:pt x="7605321" y="5810847"/>
                  <a:pt x="7609494" y="5815020"/>
                  <a:pt x="7614502" y="5818359"/>
                </a:cubicBezTo>
                <a:cubicBezTo>
                  <a:pt x="7618676" y="5820863"/>
                  <a:pt x="7624519" y="5822532"/>
                  <a:pt x="7631196" y="5824202"/>
                </a:cubicBezTo>
                <a:cubicBezTo>
                  <a:pt x="7642882" y="5827541"/>
                  <a:pt x="7654567" y="5827541"/>
                  <a:pt x="7657071" y="5827541"/>
                </a:cubicBezTo>
                <a:cubicBezTo>
                  <a:pt x="7658741" y="5827541"/>
                  <a:pt x="7660410" y="5826706"/>
                  <a:pt x="7662079" y="5825871"/>
                </a:cubicBezTo>
                <a:cubicBezTo>
                  <a:pt x="7662914" y="5825037"/>
                  <a:pt x="7664583" y="5824202"/>
                  <a:pt x="7665418" y="5823367"/>
                </a:cubicBezTo>
                <a:cubicBezTo>
                  <a:pt x="7667087" y="5822532"/>
                  <a:pt x="7668757" y="5821698"/>
                  <a:pt x="7670426" y="5821698"/>
                </a:cubicBezTo>
                <a:cubicBezTo>
                  <a:pt x="7670426" y="5821698"/>
                  <a:pt x="7671261" y="5821698"/>
                  <a:pt x="7671261" y="5821698"/>
                </a:cubicBezTo>
                <a:lnTo>
                  <a:pt x="7677104" y="5822532"/>
                </a:lnTo>
                <a:cubicBezTo>
                  <a:pt x="7681277" y="5823367"/>
                  <a:pt x="7687120" y="5824202"/>
                  <a:pt x="7692963" y="5825871"/>
                </a:cubicBezTo>
                <a:lnTo>
                  <a:pt x="7693797" y="5825871"/>
                </a:lnTo>
                <a:cubicBezTo>
                  <a:pt x="7699640" y="5826706"/>
                  <a:pt x="7704648" y="5827541"/>
                  <a:pt x="7708822" y="5828375"/>
                </a:cubicBezTo>
                <a:cubicBezTo>
                  <a:pt x="7711326" y="5829210"/>
                  <a:pt x="7712995" y="5829210"/>
                  <a:pt x="7714664" y="5829210"/>
                </a:cubicBezTo>
                <a:cubicBezTo>
                  <a:pt x="7716334" y="5829210"/>
                  <a:pt x="7718003" y="5829210"/>
                  <a:pt x="7718838" y="5829210"/>
                </a:cubicBezTo>
                <a:cubicBezTo>
                  <a:pt x="7742209" y="5828375"/>
                  <a:pt x="7752225" y="5819194"/>
                  <a:pt x="7758903" y="5810012"/>
                </a:cubicBezTo>
                <a:cubicBezTo>
                  <a:pt x="7760572" y="5807508"/>
                  <a:pt x="7762241" y="5805004"/>
                  <a:pt x="7763911" y="5802500"/>
                </a:cubicBezTo>
                <a:lnTo>
                  <a:pt x="7766415" y="5798327"/>
                </a:lnTo>
                <a:lnTo>
                  <a:pt x="7768084" y="5794988"/>
                </a:lnTo>
                <a:cubicBezTo>
                  <a:pt x="7769754" y="5791649"/>
                  <a:pt x="7772258" y="5789145"/>
                  <a:pt x="7773927" y="5785806"/>
                </a:cubicBezTo>
                <a:cubicBezTo>
                  <a:pt x="7775596" y="5784137"/>
                  <a:pt x="7777266" y="5782468"/>
                  <a:pt x="7779770" y="5782468"/>
                </a:cubicBezTo>
                <a:cubicBezTo>
                  <a:pt x="7780604" y="5782468"/>
                  <a:pt x="7781439" y="5782468"/>
                  <a:pt x="7781439" y="5782468"/>
                </a:cubicBezTo>
                <a:cubicBezTo>
                  <a:pt x="7783943" y="5783302"/>
                  <a:pt x="7786447" y="5783302"/>
                  <a:pt x="7788951" y="5784137"/>
                </a:cubicBezTo>
                <a:cubicBezTo>
                  <a:pt x="7793959" y="5784972"/>
                  <a:pt x="7798967" y="5785806"/>
                  <a:pt x="7801471" y="5785806"/>
                </a:cubicBezTo>
                <a:cubicBezTo>
                  <a:pt x="7803141" y="5785806"/>
                  <a:pt x="7804810" y="5785806"/>
                  <a:pt x="7805645" y="5785806"/>
                </a:cubicBezTo>
                <a:cubicBezTo>
                  <a:pt x="7828181" y="5785806"/>
                  <a:pt x="7844040" y="5773286"/>
                  <a:pt x="7858230" y="5761601"/>
                </a:cubicBezTo>
                <a:lnTo>
                  <a:pt x="7862403" y="5758262"/>
                </a:lnTo>
                <a:cubicBezTo>
                  <a:pt x="7864907" y="5756592"/>
                  <a:pt x="7866577" y="5754923"/>
                  <a:pt x="7868246" y="5753254"/>
                </a:cubicBezTo>
                <a:cubicBezTo>
                  <a:pt x="7870750" y="5750750"/>
                  <a:pt x="7874924" y="5748246"/>
                  <a:pt x="7878262" y="5745742"/>
                </a:cubicBezTo>
                <a:cubicBezTo>
                  <a:pt x="7884940" y="5741568"/>
                  <a:pt x="7890783" y="5739064"/>
                  <a:pt x="7895791" y="5739064"/>
                </a:cubicBezTo>
                <a:lnTo>
                  <a:pt x="7897460" y="5739064"/>
                </a:lnTo>
                <a:cubicBezTo>
                  <a:pt x="7902468" y="5739064"/>
                  <a:pt x="7922501" y="5740733"/>
                  <a:pt x="7956723" y="5745742"/>
                </a:cubicBezTo>
                <a:cubicBezTo>
                  <a:pt x="7958392" y="5745742"/>
                  <a:pt x="7960061" y="5746576"/>
                  <a:pt x="7960896" y="5746576"/>
                </a:cubicBezTo>
                <a:cubicBezTo>
                  <a:pt x="7968408" y="5746576"/>
                  <a:pt x="7978424" y="5744072"/>
                  <a:pt x="7990110" y="5739064"/>
                </a:cubicBezTo>
                <a:cubicBezTo>
                  <a:pt x="7998457" y="5734891"/>
                  <a:pt x="8007638" y="5729883"/>
                  <a:pt x="8017655" y="5724040"/>
                </a:cubicBezTo>
                <a:cubicBezTo>
                  <a:pt x="8020159" y="5722370"/>
                  <a:pt x="8021828" y="5721536"/>
                  <a:pt x="8025167" y="5719866"/>
                </a:cubicBezTo>
                <a:lnTo>
                  <a:pt x="8026001" y="5719866"/>
                </a:lnTo>
                <a:cubicBezTo>
                  <a:pt x="8028506" y="5719032"/>
                  <a:pt x="8031844" y="5717362"/>
                  <a:pt x="8035183" y="5715693"/>
                </a:cubicBezTo>
                <a:cubicBezTo>
                  <a:pt x="8041026" y="5713189"/>
                  <a:pt x="8048538" y="5708181"/>
                  <a:pt x="8055215" y="5699834"/>
                </a:cubicBezTo>
                <a:cubicBezTo>
                  <a:pt x="8059389" y="5694826"/>
                  <a:pt x="8064397" y="5684810"/>
                  <a:pt x="8069405" y="5674794"/>
                </a:cubicBezTo>
                <a:lnTo>
                  <a:pt x="8075248" y="5663108"/>
                </a:lnTo>
                <a:cubicBezTo>
                  <a:pt x="8078587" y="5657265"/>
                  <a:pt x="8081925" y="5650588"/>
                  <a:pt x="8084429" y="5643910"/>
                </a:cubicBezTo>
                <a:cubicBezTo>
                  <a:pt x="8086099" y="5641406"/>
                  <a:pt x="8088603" y="5639737"/>
                  <a:pt x="8091107" y="5639737"/>
                </a:cubicBezTo>
                <a:lnTo>
                  <a:pt x="8092776" y="5639737"/>
                </a:lnTo>
                <a:cubicBezTo>
                  <a:pt x="8103627" y="5639737"/>
                  <a:pt x="8116147" y="5638067"/>
                  <a:pt x="8126998" y="5636398"/>
                </a:cubicBezTo>
                <a:cubicBezTo>
                  <a:pt x="8132006" y="5635563"/>
                  <a:pt x="8136180" y="5634729"/>
                  <a:pt x="8141188" y="5633894"/>
                </a:cubicBezTo>
                <a:cubicBezTo>
                  <a:pt x="8151204" y="5632225"/>
                  <a:pt x="8160386" y="5630555"/>
                  <a:pt x="8166228" y="5630555"/>
                </a:cubicBezTo>
                <a:cubicBezTo>
                  <a:pt x="8167898" y="5630555"/>
                  <a:pt x="8172071" y="5630555"/>
                  <a:pt x="8177914" y="5631390"/>
                </a:cubicBezTo>
                <a:lnTo>
                  <a:pt x="8191269" y="5632225"/>
                </a:lnTo>
                <a:cubicBezTo>
                  <a:pt x="8207963" y="5633059"/>
                  <a:pt x="8222152" y="5633894"/>
                  <a:pt x="8233838" y="5633894"/>
                </a:cubicBezTo>
                <a:cubicBezTo>
                  <a:pt x="8240515" y="5633894"/>
                  <a:pt x="8246358" y="5633894"/>
                  <a:pt x="8251366" y="5633059"/>
                </a:cubicBezTo>
                <a:cubicBezTo>
                  <a:pt x="8260548" y="5632225"/>
                  <a:pt x="8268895" y="5631390"/>
                  <a:pt x="8275572" y="5628886"/>
                </a:cubicBezTo>
                <a:cubicBezTo>
                  <a:pt x="8277241" y="5628051"/>
                  <a:pt x="8279745" y="5628051"/>
                  <a:pt x="8281415" y="5627217"/>
                </a:cubicBezTo>
                <a:cubicBezTo>
                  <a:pt x="8282249" y="5626382"/>
                  <a:pt x="8283084" y="5626382"/>
                  <a:pt x="8284753" y="5626382"/>
                </a:cubicBezTo>
                <a:cubicBezTo>
                  <a:pt x="8286423" y="5626382"/>
                  <a:pt x="8288092" y="5627217"/>
                  <a:pt x="8289762" y="5628886"/>
                </a:cubicBezTo>
                <a:cubicBezTo>
                  <a:pt x="8293100" y="5632225"/>
                  <a:pt x="8297274" y="5636398"/>
                  <a:pt x="8301447" y="5639737"/>
                </a:cubicBezTo>
                <a:cubicBezTo>
                  <a:pt x="8303951" y="5641406"/>
                  <a:pt x="8304786" y="5644745"/>
                  <a:pt x="8303951" y="5647249"/>
                </a:cubicBezTo>
                <a:cubicBezTo>
                  <a:pt x="8303117" y="5649753"/>
                  <a:pt x="8300612" y="5652257"/>
                  <a:pt x="8297274" y="5652257"/>
                </a:cubicBezTo>
                <a:cubicBezTo>
                  <a:pt x="8295604" y="5652257"/>
                  <a:pt x="8293935" y="5652257"/>
                  <a:pt x="8293100" y="5653092"/>
                </a:cubicBezTo>
                <a:cubicBezTo>
                  <a:pt x="8288092" y="5653926"/>
                  <a:pt x="8279745" y="5655596"/>
                  <a:pt x="8275572" y="5661439"/>
                </a:cubicBezTo>
                <a:cubicBezTo>
                  <a:pt x="8273903" y="5663108"/>
                  <a:pt x="8272233" y="5663943"/>
                  <a:pt x="8269729" y="5663943"/>
                </a:cubicBezTo>
                <a:cubicBezTo>
                  <a:pt x="8268895" y="5663943"/>
                  <a:pt x="8268060" y="5663943"/>
                  <a:pt x="8266390" y="5663108"/>
                </a:cubicBezTo>
                <a:cubicBezTo>
                  <a:pt x="8265556" y="5662273"/>
                  <a:pt x="8264721" y="5662273"/>
                  <a:pt x="8263052" y="5662273"/>
                </a:cubicBezTo>
                <a:cubicBezTo>
                  <a:pt x="8260548" y="5661439"/>
                  <a:pt x="8258878" y="5661439"/>
                  <a:pt x="8256374" y="5661439"/>
                </a:cubicBezTo>
                <a:lnTo>
                  <a:pt x="8255540" y="5661439"/>
                </a:lnTo>
                <a:lnTo>
                  <a:pt x="8253036" y="5661439"/>
                </a:lnTo>
                <a:lnTo>
                  <a:pt x="8248862" y="5661439"/>
                </a:lnTo>
                <a:lnTo>
                  <a:pt x="8247193" y="5661439"/>
                </a:lnTo>
                <a:cubicBezTo>
                  <a:pt x="8240515" y="5661439"/>
                  <a:pt x="8224656" y="5661439"/>
                  <a:pt x="8211301" y="5663943"/>
                </a:cubicBezTo>
                <a:cubicBezTo>
                  <a:pt x="8202954" y="5665612"/>
                  <a:pt x="8196277" y="5667281"/>
                  <a:pt x="8191269" y="5669785"/>
                </a:cubicBezTo>
                <a:cubicBezTo>
                  <a:pt x="8187095" y="5672289"/>
                  <a:pt x="8181253" y="5676463"/>
                  <a:pt x="8182087" y="5684810"/>
                </a:cubicBezTo>
                <a:cubicBezTo>
                  <a:pt x="8182922" y="5698999"/>
                  <a:pt x="8202954" y="5736560"/>
                  <a:pt x="8216309" y="5749915"/>
                </a:cubicBezTo>
                <a:cubicBezTo>
                  <a:pt x="8218814" y="5752419"/>
                  <a:pt x="8227995" y="5754923"/>
                  <a:pt x="8237177" y="5754923"/>
                </a:cubicBezTo>
                <a:cubicBezTo>
                  <a:pt x="8238011" y="5754923"/>
                  <a:pt x="8238846" y="5754923"/>
                  <a:pt x="8240515" y="5754923"/>
                </a:cubicBezTo>
                <a:cubicBezTo>
                  <a:pt x="8240515" y="5754923"/>
                  <a:pt x="8240515" y="5754923"/>
                  <a:pt x="8241350" y="5754923"/>
                </a:cubicBezTo>
                <a:cubicBezTo>
                  <a:pt x="8243854" y="5754923"/>
                  <a:pt x="8246358" y="5756592"/>
                  <a:pt x="8248027" y="5759097"/>
                </a:cubicBezTo>
                <a:cubicBezTo>
                  <a:pt x="8261382" y="5785806"/>
                  <a:pt x="8285588" y="5804169"/>
                  <a:pt x="8307290" y="5804169"/>
                </a:cubicBezTo>
                <a:lnTo>
                  <a:pt x="8308959" y="5804169"/>
                </a:lnTo>
                <a:cubicBezTo>
                  <a:pt x="8329826" y="5803335"/>
                  <a:pt x="8385750" y="5783302"/>
                  <a:pt x="8424146" y="5764939"/>
                </a:cubicBezTo>
                <a:cubicBezTo>
                  <a:pt x="8424980" y="5764939"/>
                  <a:pt x="8424980" y="5764939"/>
                  <a:pt x="8425815" y="5764939"/>
                </a:cubicBezTo>
                <a:cubicBezTo>
                  <a:pt x="8426650" y="5764939"/>
                  <a:pt x="8428319" y="5764105"/>
                  <a:pt x="8429988" y="5764105"/>
                </a:cubicBezTo>
                <a:cubicBezTo>
                  <a:pt x="8432493" y="5764105"/>
                  <a:pt x="8434997" y="5763270"/>
                  <a:pt x="8437501" y="5763270"/>
                </a:cubicBezTo>
                <a:lnTo>
                  <a:pt x="8441674" y="5762435"/>
                </a:lnTo>
                <a:cubicBezTo>
                  <a:pt x="8450021" y="5761601"/>
                  <a:pt x="8460037" y="5759931"/>
                  <a:pt x="8467549" y="5756592"/>
                </a:cubicBezTo>
                <a:cubicBezTo>
                  <a:pt x="8474227" y="5753254"/>
                  <a:pt x="8483408" y="5740733"/>
                  <a:pt x="8491755" y="5724875"/>
                </a:cubicBezTo>
                <a:cubicBezTo>
                  <a:pt x="8493424" y="5722370"/>
                  <a:pt x="8495929" y="5720701"/>
                  <a:pt x="8498433" y="5720701"/>
                </a:cubicBezTo>
                <a:lnTo>
                  <a:pt x="8499267" y="5720701"/>
                </a:lnTo>
                <a:cubicBezTo>
                  <a:pt x="8502606" y="5720701"/>
                  <a:pt x="8505110" y="5723205"/>
                  <a:pt x="8505945" y="5725709"/>
                </a:cubicBezTo>
                <a:cubicBezTo>
                  <a:pt x="8506779" y="5729048"/>
                  <a:pt x="8508449" y="5731552"/>
                  <a:pt x="8509283" y="5734056"/>
                </a:cubicBezTo>
                <a:cubicBezTo>
                  <a:pt x="8515961" y="5746576"/>
                  <a:pt x="8527647" y="5753254"/>
                  <a:pt x="8544340" y="5753254"/>
                </a:cubicBezTo>
                <a:cubicBezTo>
                  <a:pt x="8545175" y="5753254"/>
                  <a:pt x="8546010" y="5753254"/>
                  <a:pt x="8546844" y="5753254"/>
                </a:cubicBezTo>
                <a:lnTo>
                  <a:pt x="8564414" y="5749489"/>
                </a:lnTo>
                <a:lnTo>
                  <a:pt x="8569381" y="5754089"/>
                </a:lnTo>
                <a:cubicBezTo>
                  <a:pt x="8574389" y="5757428"/>
                  <a:pt x="8580232" y="5760766"/>
                  <a:pt x="8586909" y="5764940"/>
                </a:cubicBezTo>
                <a:cubicBezTo>
                  <a:pt x="8637825" y="5791650"/>
                  <a:pt x="8712112" y="5806674"/>
                  <a:pt x="8676220" y="5789980"/>
                </a:cubicBezTo>
                <a:cubicBezTo>
                  <a:pt x="8601099" y="5747412"/>
                  <a:pt x="8655353" y="5775791"/>
                  <a:pt x="8721293" y="5791650"/>
                </a:cubicBezTo>
                <a:cubicBezTo>
                  <a:pt x="8752177" y="5798745"/>
                  <a:pt x="8778261" y="5802501"/>
                  <a:pt x="8802049" y="5804170"/>
                </a:cubicBezTo>
                <a:lnTo>
                  <a:pt x="8868647" y="5804170"/>
                </a:lnTo>
                <a:lnTo>
                  <a:pt x="8767161" y="5833501"/>
                </a:lnTo>
                <a:cubicBezTo>
                  <a:pt x="8659213" y="5854511"/>
                  <a:pt x="8544340" y="5844652"/>
                  <a:pt x="8456698" y="5773286"/>
                </a:cubicBezTo>
                <a:cubicBezTo>
                  <a:pt x="8481739" y="5797492"/>
                  <a:pt x="8511787" y="5824202"/>
                  <a:pt x="8541001" y="5842565"/>
                </a:cubicBezTo>
                <a:cubicBezTo>
                  <a:pt x="8523473" y="5839226"/>
                  <a:pt x="8510953" y="5825871"/>
                  <a:pt x="8494259" y="5820863"/>
                </a:cubicBezTo>
                <a:cubicBezTo>
                  <a:pt x="8494259" y="5821698"/>
                  <a:pt x="8534324" y="5873448"/>
                  <a:pt x="8653684" y="5886803"/>
                </a:cubicBezTo>
                <a:cubicBezTo>
                  <a:pt x="8662030" y="5887638"/>
                  <a:pt x="8670377" y="5888472"/>
                  <a:pt x="8677889" y="5889307"/>
                </a:cubicBezTo>
                <a:cubicBezTo>
                  <a:pt x="8705225" y="5891811"/>
                  <a:pt x="8728127" y="5892803"/>
                  <a:pt x="8747664" y="5892724"/>
                </a:cubicBezTo>
                <a:lnTo>
                  <a:pt x="8786508" y="5890375"/>
                </a:lnTo>
                <a:lnTo>
                  <a:pt x="8771241" y="5892696"/>
                </a:lnTo>
                <a:cubicBezTo>
                  <a:pt x="8746582" y="5894251"/>
                  <a:pt x="8715555" y="5893899"/>
                  <a:pt x="8674551" y="5890143"/>
                </a:cubicBezTo>
                <a:cubicBezTo>
                  <a:pt x="8673716" y="5890143"/>
                  <a:pt x="8673716" y="5890143"/>
                  <a:pt x="8672881" y="5890143"/>
                </a:cubicBezTo>
                <a:cubicBezTo>
                  <a:pt x="8668708" y="5890977"/>
                  <a:pt x="8661822" y="5891603"/>
                  <a:pt x="8653475" y="5891916"/>
                </a:cubicBezTo>
                <a:lnTo>
                  <a:pt x="8631992" y="5891837"/>
                </a:lnTo>
                <a:lnTo>
                  <a:pt x="8628969" y="5891290"/>
                </a:lnTo>
                <a:cubicBezTo>
                  <a:pt x="8604437" y="5887533"/>
                  <a:pt x="8596925" y="5888472"/>
                  <a:pt x="8596925" y="5888472"/>
                </a:cubicBezTo>
                <a:lnTo>
                  <a:pt x="8598305" y="5889050"/>
                </a:lnTo>
                <a:lnTo>
                  <a:pt x="8597760" y="5888995"/>
                </a:lnTo>
                <a:cubicBezTo>
                  <a:pt x="8588996" y="5887847"/>
                  <a:pt x="8582318" y="5886804"/>
                  <a:pt x="8582736" y="5886804"/>
                </a:cubicBezTo>
                <a:cubicBezTo>
                  <a:pt x="8583570" y="5886804"/>
                  <a:pt x="8588578" y="5889308"/>
                  <a:pt x="8592752" y="5890977"/>
                </a:cubicBezTo>
                <a:lnTo>
                  <a:pt x="8603738" y="5891326"/>
                </a:lnTo>
                <a:lnTo>
                  <a:pt x="8609132" y="5893585"/>
                </a:lnTo>
                <a:cubicBezTo>
                  <a:pt x="8619461" y="5897654"/>
                  <a:pt x="8638242" y="5904749"/>
                  <a:pt x="8672047" y="5916852"/>
                </a:cubicBezTo>
                <a:cubicBezTo>
                  <a:pt x="8667873" y="5918521"/>
                  <a:pt x="8647841" y="5921025"/>
                  <a:pt x="8564372" y="5885134"/>
                </a:cubicBezTo>
                <a:cubicBezTo>
                  <a:pt x="8565207" y="5885968"/>
                  <a:pt x="8664534" y="5932711"/>
                  <a:pt x="8721293" y="5938553"/>
                </a:cubicBezTo>
                <a:cubicBezTo>
                  <a:pt x="8743830" y="5940640"/>
                  <a:pt x="8765740" y="5941266"/>
                  <a:pt x="8787025" y="5940536"/>
                </a:cubicBezTo>
                <a:lnTo>
                  <a:pt x="8847680" y="5934511"/>
                </a:lnTo>
                <a:lnTo>
                  <a:pt x="8844827" y="5935215"/>
                </a:lnTo>
                <a:cubicBezTo>
                  <a:pt x="8836480" y="5936885"/>
                  <a:pt x="8828968" y="5937720"/>
                  <a:pt x="8820621" y="5938554"/>
                </a:cubicBezTo>
                <a:cubicBezTo>
                  <a:pt x="8890735" y="5932711"/>
                  <a:pt x="8931634" y="5927703"/>
                  <a:pt x="8998409" y="5895151"/>
                </a:cubicBezTo>
                <a:cubicBezTo>
                  <a:pt x="9042855" y="5874492"/>
                  <a:pt x="9092937" y="5838809"/>
                  <a:pt x="9128580" y="5810638"/>
                </a:cubicBezTo>
                <a:lnTo>
                  <a:pt x="9150333" y="5792685"/>
                </a:lnTo>
                <a:lnTo>
                  <a:pt x="9169519" y="5779964"/>
                </a:lnTo>
                <a:cubicBezTo>
                  <a:pt x="9169519" y="5780798"/>
                  <a:pt x="9169519" y="5781633"/>
                  <a:pt x="9169519" y="5782468"/>
                </a:cubicBezTo>
                <a:cubicBezTo>
                  <a:pt x="9171189" y="5782468"/>
                  <a:pt x="9172858" y="5783302"/>
                  <a:pt x="9174527" y="5783302"/>
                </a:cubicBezTo>
                <a:cubicBezTo>
                  <a:pt x="9173693" y="5785806"/>
                  <a:pt x="9173693" y="5785806"/>
                  <a:pt x="9159503" y="5802500"/>
                </a:cubicBezTo>
                <a:cubicBezTo>
                  <a:pt x="9190386" y="5778294"/>
                  <a:pt x="9205411" y="5739899"/>
                  <a:pt x="9237963" y="5716528"/>
                </a:cubicBezTo>
                <a:cubicBezTo>
                  <a:pt x="9237129" y="5719032"/>
                  <a:pt x="9234625" y="5724874"/>
                  <a:pt x="9228782" y="5734056"/>
                </a:cubicBezTo>
                <a:cubicBezTo>
                  <a:pt x="9227947" y="5735725"/>
                  <a:pt x="9227112" y="5736560"/>
                  <a:pt x="9225443" y="5738229"/>
                </a:cubicBezTo>
                <a:cubicBezTo>
                  <a:pt x="9212923" y="5756592"/>
                  <a:pt x="9192056" y="5783302"/>
                  <a:pt x="9160338" y="5812516"/>
                </a:cubicBezTo>
                <a:cubicBezTo>
                  <a:pt x="9162842" y="5810847"/>
                  <a:pt x="9165346" y="5808343"/>
                  <a:pt x="9168685" y="5805004"/>
                </a:cubicBezTo>
                <a:cubicBezTo>
                  <a:pt x="9167850" y="5805839"/>
                  <a:pt x="9167015" y="5806673"/>
                  <a:pt x="9167015" y="5807508"/>
                </a:cubicBezTo>
                <a:cubicBezTo>
                  <a:pt x="9164511" y="5809177"/>
                  <a:pt x="9162842" y="5811681"/>
                  <a:pt x="9160338" y="5813351"/>
                </a:cubicBezTo>
                <a:cubicBezTo>
                  <a:pt x="9106918" y="5863432"/>
                  <a:pt x="9024284" y="5918521"/>
                  <a:pt x="8909098" y="5945231"/>
                </a:cubicBezTo>
                <a:cubicBezTo>
                  <a:pt x="8919949" y="5943561"/>
                  <a:pt x="8923287" y="5943561"/>
                  <a:pt x="8934973" y="5940223"/>
                </a:cubicBezTo>
                <a:cubicBezTo>
                  <a:pt x="8919949" y="5944396"/>
                  <a:pt x="8919114" y="5945231"/>
                  <a:pt x="8912437" y="5946900"/>
                </a:cubicBezTo>
                <a:cubicBezTo>
                  <a:pt x="8916610" y="5946066"/>
                  <a:pt x="8916610" y="5946066"/>
                  <a:pt x="8937477" y="5941892"/>
                </a:cubicBezTo>
                <a:lnTo>
                  <a:pt x="8927196" y="5945399"/>
                </a:lnTo>
                <a:lnTo>
                  <a:pt x="8876544" y="5957751"/>
                </a:lnTo>
                <a:cubicBezTo>
                  <a:pt x="8893655" y="5954413"/>
                  <a:pt x="8905759" y="5951909"/>
                  <a:pt x="8915149" y="5949509"/>
                </a:cubicBezTo>
                <a:lnTo>
                  <a:pt x="8927196" y="5945399"/>
                </a:lnTo>
                <a:lnTo>
                  <a:pt x="8964682" y="5936258"/>
                </a:lnTo>
                <a:cubicBezTo>
                  <a:pt x="9048803" y="5909027"/>
                  <a:pt x="9120482" y="5864893"/>
                  <a:pt x="9176197" y="5806673"/>
                </a:cubicBezTo>
                <a:cubicBezTo>
                  <a:pt x="9179535" y="5803335"/>
                  <a:pt x="9199568" y="5781633"/>
                  <a:pt x="9206245" y="5773286"/>
                </a:cubicBezTo>
                <a:cubicBezTo>
                  <a:pt x="9232955" y="5741568"/>
                  <a:pt x="9259665" y="5702338"/>
                  <a:pt x="9278863" y="5653092"/>
                </a:cubicBezTo>
                <a:cubicBezTo>
                  <a:pt x="9282202" y="5643910"/>
                  <a:pt x="9284706" y="5633894"/>
                  <a:pt x="9287210" y="5623878"/>
                </a:cubicBezTo>
                <a:lnTo>
                  <a:pt x="9287544" y="5622210"/>
                </a:lnTo>
                <a:lnTo>
                  <a:pt x="9288043" y="5622210"/>
                </a:lnTo>
                <a:lnTo>
                  <a:pt x="9294902" y="5600843"/>
                </a:lnTo>
                <a:lnTo>
                  <a:pt x="9290548" y="5628052"/>
                </a:lnTo>
                <a:cubicBezTo>
                  <a:pt x="9290548" y="5628052"/>
                  <a:pt x="9290548" y="5628887"/>
                  <a:pt x="9290548" y="5628887"/>
                </a:cubicBezTo>
                <a:lnTo>
                  <a:pt x="9293052" y="5621375"/>
                </a:lnTo>
                <a:cubicBezTo>
                  <a:pt x="9293052" y="5621375"/>
                  <a:pt x="9293052" y="5620540"/>
                  <a:pt x="9293052" y="5620540"/>
                </a:cubicBezTo>
                <a:lnTo>
                  <a:pt x="9292218" y="5620540"/>
                </a:lnTo>
                <a:cubicBezTo>
                  <a:pt x="9294722" y="5610524"/>
                  <a:pt x="9298061" y="5602177"/>
                  <a:pt x="9299730" y="5594665"/>
                </a:cubicBezTo>
                <a:cubicBezTo>
                  <a:pt x="9300565" y="5591326"/>
                  <a:pt x="9301399" y="5587988"/>
                  <a:pt x="9302234" y="5584649"/>
                </a:cubicBezTo>
                <a:cubicBezTo>
                  <a:pt x="9303903" y="5575467"/>
                  <a:pt x="9305573" y="5565451"/>
                  <a:pt x="9306407" y="5554600"/>
                </a:cubicBezTo>
                <a:cubicBezTo>
                  <a:pt x="9306407" y="5554600"/>
                  <a:pt x="9306407" y="5553765"/>
                  <a:pt x="9306407" y="5553765"/>
                </a:cubicBezTo>
                <a:lnTo>
                  <a:pt x="9305933" y="5553291"/>
                </a:lnTo>
                <a:lnTo>
                  <a:pt x="9308910" y="5537907"/>
                </a:lnTo>
                <a:cubicBezTo>
                  <a:pt x="9313919" y="5491165"/>
                  <a:pt x="9313084" y="5481983"/>
                  <a:pt x="9311415" y="5436910"/>
                </a:cubicBezTo>
                <a:cubicBezTo>
                  <a:pt x="9305572" y="5382656"/>
                  <a:pt x="9302233" y="5370970"/>
                  <a:pt x="9289713" y="5327567"/>
                </a:cubicBezTo>
                <a:lnTo>
                  <a:pt x="9282201" y="5307535"/>
                </a:lnTo>
                <a:cubicBezTo>
                  <a:pt x="9264672" y="5261627"/>
                  <a:pt x="9245475" y="5231578"/>
                  <a:pt x="9227112" y="5203199"/>
                </a:cubicBezTo>
                <a:cubicBezTo>
                  <a:pt x="9197898" y="5164804"/>
                  <a:pt x="9167014" y="5122234"/>
                  <a:pt x="9040142" y="5084673"/>
                </a:cubicBezTo>
                <a:cubicBezTo>
                  <a:pt x="9160337" y="5113887"/>
                  <a:pt x="9169518" y="5128911"/>
                  <a:pt x="9185377" y="5139762"/>
                </a:cubicBezTo>
                <a:lnTo>
                  <a:pt x="9167014" y="5122234"/>
                </a:lnTo>
                <a:cubicBezTo>
                  <a:pt x="9075199" y="5053790"/>
                  <a:pt x="8931633" y="5022072"/>
                  <a:pt x="8788902" y="5048782"/>
                </a:cubicBezTo>
                <a:cubicBezTo>
                  <a:pt x="8878214" y="5019568"/>
                  <a:pt x="9024283" y="5023741"/>
                  <a:pt x="9115264" y="5080500"/>
                </a:cubicBezTo>
                <a:cubicBezTo>
                  <a:pt x="9019275" y="5020402"/>
                  <a:pt x="8948327" y="5012056"/>
                  <a:pt x="8879883" y="5006213"/>
                </a:cubicBezTo>
                <a:cubicBezTo>
                  <a:pt x="8869032" y="5005378"/>
                  <a:pt x="8857346" y="5005378"/>
                  <a:pt x="8843157" y="5005378"/>
                </a:cubicBezTo>
                <a:close/>
                <a:moveTo>
                  <a:pt x="0" y="0"/>
                </a:moveTo>
                <a:lnTo>
                  <a:pt x="12192000" y="0"/>
                </a:lnTo>
                <a:lnTo>
                  <a:pt x="12192000" y="6858000"/>
                </a:lnTo>
                <a:lnTo>
                  <a:pt x="0" y="6858000"/>
                </a:lnTo>
                <a:close/>
              </a:path>
            </a:pathLst>
          </a:custGeom>
        </p:spPr>
        <p:txBody>
          <a:bodyPr wrap="square" tIns="2880000">
            <a:noAutofit/>
          </a:bodyPr>
          <a:lstStyle>
            <a:lvl1pPr algn="ctr">
              <a:defRPr/>
            </a:lvl1pPr>
          </a:lstStyle>
          <a:p>
            <a:endParaRPr lang="en-US"/>
          </a:p>
        </p:txBody>
      </p:sp>
      <p:pic>
        <p:nvPicPr>
          <p:cNvPr id="114" name="Graphic 113">
            <a:extLst>
              <a:ext uri="{FF2B5EF4-FFF2-40B4-BE49-F238E27FC236}">
                <a16:creationId xmlns:a16="http://schemas.microsoft.com/office/drawing/2014/main" id="{ADBD1639-C1CB-4C78-A271-938ECAE8581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bwMode="gray">
          <a:xfrm>
            <a:off x="7602817" y="5004543"/>
            <a:ext cx="1711102" cy="951539"/>
          </a:xfrm>
          <a:prstGeom prst="rect">
            <a:avLst/>
          </a:prstGeom>
        </p:spPr>
      </p:pic>
      <p:sp>
        <p:nvSpPr>
          <p:cNvPr id="84" name="Title 83">
            <a:extLst>
              <a:ext uri="{FF2B5EF4-FFF2-40B4-BE49-F238E27FC236}">
                <a16:creationId xmlns:a16="http://schemas.microsoft.com/office/drawing/2014/main" id="{6ECBFF94-4C96-45FB-9657-8D2369EAA978}"/>
              </a:ext>
            </a:extLst>
          </p:cNvPr>
          <p:cNvSpPr>
            <a:spLocks noGrp="1"/>
          </p:cNvSpPr>
          <p:nvPr>
            <p:ph type="ctrTitle"/>
          </p:nvPr>
        </p:nvSpPr>
        <p:spPr bwMode="gray">
          <a:xfrm>
            <a:off x="0" y="4132426"/>
            <a:ext cx="12193200" cy="1447200"/>
          </a:xfrm>
          <a:custGeom>
            <a:avLst/>
            <a:gdLst>
              <a:gd name="connsiteX0" fmla="*/ 9235742 w 12193200"/>
              <a:gd name="connsiteY0" fmla="*/ 1382484 h 1447200"/>
              <a:gd name="connsiteX1" fmla="*/ 9230555 w 12193200"/>
              <a:gd name="connsiteY1" fmla="*/ 1397237 h 1447200"/>
              <a:gd name="connsiteX2" fmla="*/ 9209701 w 12193200"/>
              <a:gd name="connsiteY2" fmla="*/ 1437498 h 1447200"/>
              <a:gd name="connsiteX3" fmla="*/ 9203721 w 12193200"/>
              <a:gd name="connsiteY3" fmla="*/ 1447200 h 1447200"/>
              <a:gd name="connsiteX4" fmla="*/ 9202805 w 12193200"/>
              <a:gd name="connsiteY4" fmla="*/ 1447200 h 1447200"/>
              <a:gd name="connsiteX5" fmla="*/ 9208031 w 12193200"/>
              <a:gd name="connsiteY5" fmla="*/ 1438802 h 1447200"/>
              <a:gd name="connsiteX6" fmla="*/ 9207914 w 12193200"/>
              <a:gd name="connsiteY6" fmla="*/ 1358738 h 1447200"/>
              <a:gd name="connsiteX7" fmla="*/ 9207294 w 12193200"/>
              <a:gd name="connsiteY7" fmla="*/ 1360419 h 1447200"/>
              <a:gd name="connsiteX8" fmla="*/ 9200090 w 12193200"/>
              <a:gd name="connsiteY8" fmla="*/ 1368336 h 1447200"/>
              <a:gd name="connsiteX9" fmla="*/ 9191221 w 12193200"/>
              <a:gd name="connsiteY9" fmla="*/ 1378769 h 1447200"/>
              <a:gd name="connsiteX10" fmla="*/ 9191585 w 12193200"/>
              <a:gd name="connsiteY10" fmla="*/ 1377370 h 1447200"/>
              <a:gd name="connsiteX11" fmla="*/ 9199046 w 12193200"/>
              <a:gd name="connsiteY11" fmla="*/ 1369171 h 1447200"/>
              <a:gd name="connsiteX12" fmla="*/ 9207914 w 12193200"/>
              <a:gd name="connsiteY12" fmla="*/ 1358738 h 1447200"/>
              <a:gd name="connsiteX13" fmla="*/ 9162841 w 12193200"/>
              <a:gd name="connsiteY13" fmla="*/ 1346217 h 1447200"/>
              <a:gd name="connsiteX14" fmla="*/ 9144478 w 12193200"/>
              <a:gd name="connsiteY14" fmla="*/ 1407149 h 1447200"/>
              <a:gd name="connsiteX15" fmla="*/ 9130288 w 12193200"/>
              <a:gd name="connsiteY15" fmla="*/ 1428851 h 1447200"/>
              <a:gd name="connsiteX16" fmla="*/ 9113701 w 12193200"/>
              <a:gd name="connsiteY16" fmla="*/ 1447200 h 1447200"/>
              <a:gd name="connsiteX17" fmla="*/ 9073966 w 12193200"/>
              <a:gd name="connsiteY17" fmla="*/ 1447200 h 1447200"/>
              <a:gd name="connsiteX18" fmla="*/ 9100657 w 12193200"/>
              <a:gd name="connsiteY18" fmla="*/ 1411844 h 1447200"/>
              <a:gd name="connsiteX19" fmla="*/ 9126115 w 12193200"/>
              <a:gd name="connsiteY19" fmla="*/ 1370423 h 1447200"/>
              <a:gd name="connsiteX20" fmla="*/ 9139470 w 12193200"/>
              <a:gd name="connsiteY20" fmla="*/ 1377935 h 1447200"/>
              <a:gd name="connsiteX21" fmla="*/ 9159502 w 12193200"/>
              <a:gd name="connsiteY21" fmla="*/ 1351226 h 1447200"/>
              <a:gd name="connsiteX22" fmla="*/ 9162841 w 12193200"/>
              <a:gd name="connsiteY22" fmla="*/ 1346217 h 1447200"/>
              <a:gd name="connsiteX23" fmla="*/ 9294533 w 12193200"/>
              <a:gd name="connsiteY23" fmla="*/ 1328345 h 1447200"/>
              <a:gd name="connsiteX24" fmla="*/ 9295347 w 12193200"/>
              <a:gd name="connsiteY24" fmla="*/ 1330047 h 1447200"/>
              <a:gd name="connsiteX25" fmla="*/ 9301336 w 12193200"/>
              <a:gd name="connsiteY25" fmla="*/ 1416268 h 1447200"/>
              <a:gd name="connsiteX26" fmla="*/ 9300565 w 12193200"/>
              <a:gd name="connsiteY26" fmla="*/ 1415497 h 1447200"/>
              <a:gd name="connsiteX27" fmla="*/ 9216384 w 12193200"/>
              <a:gd name="connsiteY27" fmla="*/ 1300670 h 1447200"/>
              <a:gd name="connsiteX28" fmla="*/ 9220435 w 12193200"/>
              <a:gd name="connsiteY28" fmla="*/ 1301980 h 1447200"/>
              <a:gd name="connsiteX29" fmla="*/ 9296613 w 12193200"/>
              <a:gd name="connsiteY29" fmla="*/ 1408793 h 1447200"/>
              <a:gd name="connsiteX30" fmla="*/ 9297953 w 12193200"/>
              <a:gd name="connsiteY30" fmla="*/ 1444111 h 1447200"/>
              <a:gd name="connsiteX31" fmla="*/ 9297449 w 12193200"/>
              <a:gd name="connsiteY31" fmla="*/ 1447200 h 1447200"/>
              <a:gd name="connsiteX32" fmla="*/ 9294375 w 12193200"/>
              <a:gd name="connsiteY32" fmla="*/ 1447200 h 1447200"/>
              <a:gd name="connsiteX33" fmla="*/ 9294722 w 12193200"/>
              <a:gd name="connsiteY33" fmla="*/ 1443040 h 1447200"/>
              <a:gd name="connsiteX34" fmla="*/ 9294722 w 12193200"/>
              <a:gd name="connsiteY34" fmla="*/ 1441371 h 1447200"/>
              <a:gd name="connsiteX35" fmla="*/ 9294722 w 12193200"/>
              <a:gd name="connsiteY35" fmla="*/ 1433024 h 1447200"/>
              <a:gd name="connsiteX36" fmla="*/ 9294722 w 12193200"/>
              <a:gd name="connsiteY36" fmla="*/ 1430520 h 1447200"/>
              <a:gd name="connsiteX37" fmla="*/ 9293052 w 12193200"/>
              <a:gd name="connsiteY37" fmla="*/ 1423842 h 1447200"/>
              <a:gd name="connsiteX38" fmla="*/ 9293052 w 12193200"/>
              <a:gd name="connsiteY38" fmla="*/ 1421338 h 1447200"/>
              <a:gd name="connsiteX39" fmla="*/ 9292218 w 12193200"/>
              <a:gd name="connsiteY39" fmla="*/ 1413826 h 1447200"/>
              <a:gd name="connsiteX40" fmla="*/ 9292218 w 12193200"/>
              <a:gd name="connsiteY40" fmla="*/ 1411322 h 1447200"/>
              <a:gd name="connsiteX41" fmla="*/ 9291383 w 12193200"/>
              <a:gd name="connsiteY41" fmla="*/ 1403810 h 1447200"/>
              <a:gd name="connsiteX42" fmla="*/ 9291383 w 12193200"/>
              <a:gd name="connsiteY42" fmla="*/ 1402141 h 1447200"/>
              <a:gd name="connsiteX43" fmla="*/ 9289714 w 12193200"/>
              <a:gd name="connsiteY43" fmla="*/ 1393794 h 1447200"/>
              <a:gd name="connsiteX44" fmla="*/ 9288879 w 12193200"/>
              <a:gd name="connsiteY44" fmla="*/ 1389620 h 1447200"/>
              <a:gd name="connsiteX45" fmla="*/ 9288044 w 12193200"/>
              <a:gd name="connsiteY45" fmla="*/ 1386282 h 1447200"/>
              <a:gd name="connsiteX46" fmla="*/ 9286375 w 12193200"/>
              <a:gd name="connsiteY46" fmla="*/ 1381274 h 1447200"/>
              <a:gd name="connsiteX47" fmla="*/ 9285540 w 12193200"/>
              <a:gd name="connsiteY47" fmla="*/ 1378769 h 1447200"/>
              <a:gd name="connsiteX48" fmla="*/ 9283871 w 12193200"/>
              <a:gd name="connsiteY48" fmla="*/ 1373761 h 1447200"/>
              <a:gd name="connsiteX49" fmla="*/ 9283036 w 12193200"/>
              <a:gd name="connsiteY49" fmla="*/ 1372092 h 1447200"/>
              <a:gd name="connsiteX50" fmla="*/ 9280532 w 12193200"/>
              <a:gd name="connsiteY50" fmla="*/ 1367084 h 1447200"/>
              <a:gd name="connsiteX51" fmla="*/ 9279697 w 12193200"/>
              <a:gd name="connsiteY51" fmla="*/ 1366249 h 1447200"/>
              <a:gd name="connsiteX52" fmla="*/ 9277193 w 12193200"/>
              <a:gd name="connsiteY52" fmla="*/ 1360406 h 1447200"/>
              <a:gd name="connsiteX53" fmla="*/ 9254657 w 12193200"/>
              <a:gd name="connsiteY53" fmla="*/ 1328688 h 1447200"/>
              <a:gd name="connsiteX54" fmla="*/ 9239165 w 12193200"/>
              <a:gd name="connsiteY54" fmla="*/ 1372750 h 1447200"/>
              <a:gd name="connsiteX55" fmla="*/ 9252987 w 12193200"/>
              <a:gd name="connsiteY55" fmla="*/ 1329524 h 1447200"/>
              <a:gd name="connsiteX56" fmla="*/ 9253822 w 12193200"/>
              <a:gd name="connsiteY56" fmla="*/ 1330358 h 1447200"/>
              <a:gd name="connsiteX57" fmla="*/ 9253822 w 12193200"/>
              <a:gd name="connsiteY57" fmla="*/ 1329524 h 1447200"/>
              <a:gd name="connsiteX58" fmla="*/ 9247979 w 12193200"/>
              <a:gd name="connsiteY58" fmla="*/ 1323681 h 1447200"/>
              <a:gd name="connsiteX59" fmla="*/ 9242136 w 12193200"/>
              <a:gd name="connsiteY59" fmla="*/ 1317838 h 1447200"/>
              <a:gd name="connsiteX60" fmla="*/ 9202827 w 12193200"/>
              <a:gd name="connsiteY60" fmla="*/ 1296285 h 1447200"/>
              <a:gd name="connsiteX61" fmla="*/ 9203871 w 12193200"/>
              <a:gd name="connsiteY61" fmla="*/ 1296623 h 1447200"/>
              <a:gd name="connsiteX62" fmla="*/ 9197899 w 12193200"/>
              <a:gd name="connsiteY62" fmla="*/ 1307821 h 1447200"/>
              <a:gd name="connsiteX63" fmla="*/ 9144896 w 12193200"/>
              <a:gd name="connsiteY63" fmla="*/ 1427703 h 1447200"/>
              <a:gd name="connsiteX64" fmla="*/ 9125377 w 12193200"/>
              <a:gd name="connsiteY64" fmla="*/ 1447200 h 1447200"/>
              <a:gd name="connsiteX65" fmla="*/ 9125044 w 12193200"/>
              <a:gd name="connsiteY65" fmla="*/ 1447200 h 1447200"/>
              <a:gd name="connsiteX66" fmla="*/ 9143852 w 12193200"/>
              <a:gd name="connsiteY66" fmla="*/ 1428538 h 1447200"/>
              <a:gd name="connsiteX67" fmla="*/ 9196228 w 12193200"/>
              <a:gd name="connsiteY67" fmla="*/ 1308657 h 1447200"/>
              <a:gd name="connsiteX68" fmla="*/ 8972534 w 12193200"/>
              <a:gd name="connsiteY68" fmla="*/ 1231866 h 1447200"/>
              <a:gd name="connsiteX69" fmla="*/ 8922452 w 12193200"/>
              <a:gd name="connsiteY69" fmla="*/ 1241048 h 1447200"/>
              <a:gd name="connsiteX70" fmla="*/ 8897411 w 12193200"/>
              <a:gd name="connsiteY70" fmla="*/ 1254403 h 1447200"/>
              <a:gd name="connsiteX71" fmla="*/ 8900750 w 12193200"/>
              <a:gd name="connsiteY71" fmla="*/ 1260246 h 1447200"/>
              <a:gd name="connsiteX72" fmla="*/ 8968360 w 12193200"/>
              <a:gd name="connsiteY72" fmla="*/ 1234370 h 1447200"/>
              <a:gd name="connsiteX73" fmla="*/ 8972534 w 12193200"/>
              <a:gd name="connsiteY73" fmla="*/ 1231866 h 1447200"/>
              <a:gd name="connsiteX74" fmla="*/ 9247896 w 12193200"/>
              <a:gd name="connsiteY74" fmla="*/ 1230927 h 1447200"/>
              <a:gd name="connsiteX75" fmla="*/ 9247979 w 12193200"/>
              <a:gd name="connsiteY75" fmla="*/ 1231032 h 1447200"/>
              <a:gd name="connsiteX76" fmla="*/ 9258179 w 12193200"/>
              <a:gd name="connsiteY76" fmla="*/ 1252353 h 1447200"/>
              <a:gd name="connsiteX77" fmla="*/ 9002582 w 12193200"/>
              <a:gd name="connsiteY77" fmla="*/ 1137547 h 1447200"/>
              <a:gd name="connsiteX78" fmla="*/ 9030127 w 12193200"/>
              <a:gd name="connsiteY78" fmla="*/ 1141721 h 1447200"/>
              <a:gd name="connsiteX79" fmla="*/ 8988393 w 12193200"/>
              <a:gd name="connsiteY79" fmla="*/ 1153406 h 1447200"/>
              <a:gd name="connsiteX80" fmla="*/ 9042647 w 12193200"/>
              <a:gd name="connsiteY80" fmla="*/ 1147563 h 1447200"/>
              <a:gd name="connsiteX81" fmla="*/ 9046821 w 12193200"/>
              <a:gd name="connsiteY81" fmla="*/ 1146729 h 1447200"/>
              <a:gd name="connsiteX82" fmla="*/ 9050994 w 12193200"/>
              <a:gd name="connsiteY82" fmla="*/ 1145894 h 1447200"/>
              <a:gd name="connsiteX83" fmla="*/ 9092728 w 12193200"/>
              <a:gd name="connsiteY83" fmla="*/ 1147563 h 1447200"/>
              <a:gd name="connsiteX84" fmla="*/ 9081877 w 12193200"/>
              <a:gd name="connsiteY84" fmla="*/ 1158414 h 1447200"/>
              <a:gd name="connsiteX85" fmla="*/ 9062680 w 12193200"/>
              <a:gd name="connsiteY85" fmla="*/ 1158414 h 1447200"/>
              <a:gd name="connsiteX86" fmla="*/ 9043482 w 12193200"/>
              <a:gd name="connsiteY86" fmla="*/ 1161753 h 1447200"/>
              <a:gd name="connsiteX87" fmla="*/ 9015937 w 12193200"/>
              <a:gd name="connsiteY87" fmla="*/ 1166761 h 1447200"/>
              <a:gd name="connsiteX88" fmla="*/ 8975038 w 12193200"/>
              <a:gd name="connsiteY88" fmla="*/ 1171769 h 1447200"/>
              <a:gd name="connsiteX89" fmla="*/ 9014268 w 12193200"/>
              <a:gd name="connsiteY89" fmla="*/ 1175943 h 1447200"/>
              <a:gd name="connsiteX90" fmla="*/ 9030127 w 12193200"/>
              <a:gd name="connsiteY90" fmla="*/ 1175943 h 1447200"/>
              <a:gd name="connsiteX91" fmla="*/ 9041813 w 12193200"/>
              <a:gd name="connsiteY91" fmla="*/ 1175108 h 1447200"/>
              <a:gd name="connsiteX92" fmla="*/ 9047655 w 12193200"/>
              <a:gd name="connsiteY92" fmla="*/ 1173439 h 1447200"/>
              <a:gd name="connsiteX93" fmla="*/ 9056002 w 12193200"/>
              <a:gd name="connsiteY93" fmla="*/ 1171769 h 1447200"/>
              <a:gd name="connsiteX94" fmla="*/ 9061845 w 12193200"/>
              <a:gd name="connsiteY94" fmla="*/ 1175108 h 1447200"/>
              <a:gd name="connsiteX95" fmla="*/ 9020945 w 12193200"/>
              <a:gd name="connsiteY95" fmla="*/ 1188463 h 1447200"/>
              <a:gd name="connsiteX96" fmla="*/ 8983385 w 12193200"/>
              <a:gd name="connsiteY96" fmla="*/ 1187628 h 1447200"/>
              <a:gd name="connsiteX97" fmla="*/ 8926626 w 12193200"/>
              <a:gd name="connsiteY97" fmla="*/ 1196810 h 1447200"/>
              <a:gd name="connsiteX98" fmla="*/ 8947493 w 12193200"/>
              <a:gd name="connsiteY98" fmla="*/ 1179281 h 1447200"/>
              <a:gd name="connsiteX99" fmla="*/ 8811439 w 12193200"/>
              <a:gd name="connsiteY99" fmla="*/ 1233536 h 1447200"/>
              <a:gd name="connsiteX100" fmla="*/ 8812273 w 12193200"/>
              <a:gd name="connsiteY100" fmla="*/ 1233536 h 1447200"/>
              <a:gd name="connsiteX101" fmla="*/ 8814778 w 12193200"/>
              <a:gd name="connsiteY101" fmla="*/ 1237709 h 1447200"/>
              <a:gd name="connsiteX102" fmla="*/ 8850669 w 12193200"/>
              <a:gd name="connsiteY102" fmla="*/ 1230197 h 1447200"/>
              <a:gd name="connsiteX103" fmla="*/ 8867363 w 12193200"/>
              <a:gd name="connsiteY103" fmla="*/ 1226858 h 1447200"/>
              <a:gd name="connsiteX104" fmla="*/ 8897411 w 12193200"/>
              <a:gd name="connsiteY104" fmla="*/ 1217677 h 1447200"/>
              <a:gd name="connsiteX105" fmla="*/ 8921618 w 12193200"/>
              <a:gd name="connsiteY105" fmla="*/ 1220181 h 1447200"/>
              <a:gd name="connsiteX106" fmla="*/ 8948328 w 12193200"/>
              <a:gd name="connsiteY106" fmla="*/ 1216842 h 1447200"/>
              <a:gd name="connsiteX107" fmla="*/ 8971699 w 12193200"/>
              <a:gd name="connsiteY107" fmla="*/ 1209330 h 1447200"/>
              <a:gd name="connsiteX108" fmla="*/ 8977542 w 12193200"/>
              <a:gd name="connsiteY108" fmla="*/ 1207661 h 1447200"/>
              <a:gd name="connsiteX109" fmla="*/ 8985889 w 12193200"/>
              <a:gd name="connsiteY109" fmla="*/ 1205991 h 1447200"/>
              <a:gd name="connsiteX110" fmla="*/ 9000078 w 12193200"/>
              <a:gd name="connsiteY110" fmla="*/ 1213503 h 1447200"/>
              <a:gd name="connsiteX111" fmla="*/ 9037639 w 12193200"/>
              <a:gd name="connsiteY111" fmla="*/ 1232701 h 1447200"/>
              <a:gd name="connsiteX112" fmla="*/ 9040978 w 12193200"/>
              <a:gd name="connsiteY112" fmla="*/ 1232701 h 1447200"/>
              <a:gd name="connsiteX113" fmla="*/ 9044317 w 12193200"/>
              <a:gd name="connsiteY113" fmla="*/ 1232701 h 1447200"/>
              <a:gd name="connsiteX114" fmla="*/ 9055168 w 12193200"/>
              <a:gd name="connsiteY114" fmla="*/ 1231032 h 1447200"/>
              <a:gd name="connsiteX115" fmla="*/ 9069357 w 12193200"/>
              <a:gd name="connsiteY115" fmla="*/ 1228528 h 1447200"/>
              <a:gd name="connsiteX116" fmla="*/ 9089390 w 12193200"/>
              <a:gd name="connsiteY116" fmla="*/ 1228528 h 1447200"/>
              <a:gd name="connsiteX117" fmla="*/ 9106918 w 12193200"/>
              <a:gd name="connsiteY117" fmla="*/ 1231032 h 1447200"/>
              <a:gd name="connsiteX118" fmla="*/ 9103579 w 12193200"/>
              <a:gd name="connsiteY118" fmla="*/ 1237709 h 1447200"/>
              <a:gd name="connsiteX119" fmla="*/ 9077704 w 12193200"/>
              <a:gd name="connsiteY119" fmla="*/ 1251064 h 1447200"/>
              <a:gd name="connsiteX120" fmla="*/ 9060176 w 12193200"/>
              <a:gd name="connsiteY120" fmla="*/ 1255238 h 1447200"/>
              <a:gd name="connsiteX121" fmla="*/ 9050159 w 12193200"/>
              <a:gd name="connsiteY121" fmla="*/ 1256907 h 1447200"/>
              <a:gd name="connsiteX122" fmla="*/ 9043482 w 12193200"/>
              <a:gd name="connsiteY122" fmla="*/ 1258576 h 1447200"/>
              <a:gd name="connsiteX123" fmla="*/ 9037639 w 12193200"/>
              <a:gd name="connsiteY123" fmla="*/ 1258576 h 1447200"/>
              <a:gd name="connsiteX124" fmla="*/ 9029292 w 12193200"/>
              <a:gd name="connsiteY124" fmla="*/ 1258576 h 1447200"/>
              <a:gd name="connsiteX125" fmla="*/ 9025954 w 12193200"/>
              <a:gd name="connsiteY125" fmla="*/ 1259411 h 1447200"/>
              <a:gd name="connsiteX126" fmla="*/ 9023450 w 12193200"/>
              <a:gd name="connsiteY126" fmla="*/ 1259411 h 1447200"/>
              <a:gd name="connsiteX127" fmla="*/ 9017607 w 12193200"/>
              <a:gd name="connsiteY127" fmla="*/ 1260246 h 1447200"/>
              <a:gd name="connsiteX128" fmla="*/ 9013433 w 12193200"/>
              <a:gd name="connsiteY128" fmla="*/ 1261915 h 1447200"/>
              <a:gd name="connsiteX129" fmla="*/ 9010929 w 12193200"/>
              <a:gd name="connsiteY129" fmla="*/ 1261915 h 1447200"/>
              <a:gd name="connsiteX130" fmla="*/ 9005087 w 12193200"/>
              <a:gd name="connsiteY130" fmla="*/ 1262750 h 1447200"/>
              <a:gd name="connsiteX131" fmla="*/ 8990062 w 12193200"/>
              <a:gd name="connsiteY131" fmla="*/ 1265254 h 1447200"/>
              <a:gd name="connsiteX132" fmla="*/ 8988393 w 12193200"/>
              <a:gd name="connsiteY132" fmla="*/ 1265254 h 1447200"/>
              <a:gd name="connsiteX133" fmla="*/ 8947493 w 12193200"/>
              <a:gd name="connsiteY133" fmla="*/ 1268592 h 1447200"/>
              <a:gd name="connsiteX134" fmla="*/ 8937477 w 12193200"/>
              <a:gd name="connsiteY134" fmla="*/ 1271931 h 1447200"/>
              <a:gd name="connsiteX135" fmla="*/ 8915774 w 12193200"/>
              <a:gd name="connsiteY135" fmla="*/ 1281113 h 1447200"/>
              <a:gd name="connsiteX136" fmla="*/ 8911602 w 12193200"/>
              <a:gd name="connsiteY136" fmla="*/ 1281947 h 1447200"/>
              <a:gd name="connsiteX137" fmla="*/ 8897411 w 12193200"/>
              <a:gd name="connsiteY137" fmla="*/ 1286121 h 1447200"/>
              <a:gd name="connsiteX138" fmla="*/ 8891568 w 12193200"/>
              <a:gd name="connsiteY138" fmla="*/ 1291129 h 1447200"/>
              <a:gd name="connsiteX139" fmla="*/ 8882387 w 12193200"/>
              <a:gd name="connsiteY139" fmla="*/ 1295302 h 1447200"/>
              <a:gd name="connsiteX140" fmla="*/ 8874875 w 12193200"/>
              <a:gd name="connsiteY140" fmla="*/ 1296972 h 1447200"/>
              <a:gd name="connsiteX141" fmla="*/ 8869867 w 12193200"/>
              <a:gd name="connsiteY141" fmla="*/ 1300310 h 1447200"/>
              <a:gd name="connsiteX142" fmla="*/ 8864024 w 12193200"/>
              <a:gd name="connsiteY142" fmla="*/ 1301980 h 1447200"/>
              <a:gd name="connsiteX143" fmla="*/ 8807265 w 12193200"/>
              <a:gd name="connsiteY143" fmla="*/ 1322847 h 1447200"/>
              <a:gd name="connsiteX144" fmla="*/ 8802257 w 12193200"/>
              <a:gd name="connsiteY144" fmla="*/ 1325351 h 1447200"/>
              <a:gd name="connsiteX145" fmla="*/ 8795580 w 12193200"/>
              <a:gd name="connsiteY145" fmla="*/ 1329524 h 1447200"/>
              <a:gd name="connsiteX146" fmla="*/ 8794745 w 12193200"/>
              <a:gd name="connsiteY146" fmla="*/ 1337871 h 1447200"/>
              <a:gd name="connsiteX147" fmla="*/ 8794745 w 12193200"/>
              <a:gd name="connsiteY147" fmla="*/ 1338706 h 1447200"/>
              <a:gd name="connsiteX148" fmla="*/ 8808100 w 12193200"/>
              <a:gd name="connsiteY148" fmla="*/ 1338706 h 1447200"/>
              <a:gd name="connsiteX149" fmla="*/ 8813108 w 12193200"/>
              <a:gd name="connsiteY149" fmla="*/ 1337871 h 1447200"/>
              <a:gd name="connsiteX150" fmla="*/ 8819786 w 12193200"/>
              <a:gd name="connsiteY150" fmla="*/ 1337036 h 1447200"/>
              <a:gd name="connsiteX151" fmla="*/ 8832306 w 12193200"/>
              <a:gd name="connsiteY151" fmla="*/ 1332863 h 1447200"/>
              <a:gd name="connsiteX152" fmla="*/ 8833975 w 12193200"/>
              <a:gd name="connsiteY152" fmla="*/ 1332028 h 1447200"/>
              <a:gd name="connsiteX153" fmla="*/ 9065184 w 12193200"/>
              <a:gd name="connsiteY153" fmla="*/ 1276939 h 1447200"/>
              <a:gd name="connsiteX154" fmla="*/ 9119960 w 12193200"/>
              <a:gd name="connsiteY154" fmla="*/ 1278504 h 1447200"/>
              <a:gd name="connsiteX155" fmla="*/ 9134531 w 12193200"/>
              <a:gd name="connsiteY155" fmla="*/ 1280602 h 1447200"/>
              <a:gd name="connsiteX156" fmla="*/ 9115212 w 12193200"/>
              <a:gd name="connsiteY156" fmla="*/ 1330894 h 1447200"/>
              <a:gd name="connsiteX157" fmla="*/ 9096693 w 12193200"/>
              <a:gd name="connsiteY157" fmla="*/ 1375745 h 1447200"/>
              <a:gd name="connsiteX158" fmla="*/ 9029305 w 12193200"/>
              <a:gd name="connsiteY158" fmla="*/ 1447200 h 1447200"/>
              <a:gd name="connsiteX159" fmla="*/ 8781090 w 12193200"/>
              <a:gd name="connsiteY159" fmla="*/ 1447200 h 1447200"/>
              <a:gd name="connsiteX160" fmla="*/ 8769209 w 12193200"/>
              <a:gd name="connsiteY160" fmla="*/ 1414453 h 1447200"/>
              <a:gd name="connsiteX161" fmla="*/ 8745499 w 12193200"/>
              <a:gd name="connsiteY161" fmla="*/ 1296136 h 1447200"/>
              <a:gd name="connsiteX162" fmla="*/ 8727762 w 12193200"/>
              <a:gd name="connsiteY162" fmla="*/ 1249811 h 1447200"/>
              <a:gd name="connsiteX163" fmla="*/ 8698763 w 12193200"/>
              <a:gd name="connsiteY163" fmla="*/ 1211662 h 1447200"/>
              <a:gd name="connsiteX164" fmla="*/ 8700426 w 12193200"/>
              <a:gd name="connsiteY164" fmla="*/ 1210165 h 1447200"/>
              <a:gd name="connsiteX165" fmla="*/ 9002582 w 12193200"/>
              <a:gd name="connsiteY165" fmla="*/ 1137547 h 1447200"/>
              <a:gd name="connsiteX166" fmla="*/ 8934308 w 12193200"/>
              <a:gd name="connsiteY166" fmla="*/ 1083267 h 1447200"/>
              <a:gd name="connsiteX167" fmla="*/ 8932990 w 12193200"/>
              <a:gd name="connsiteY167" fmla="*/ 1083579 h 1447200"/>
              <a:gd name="connsiteX168" fmla="*/ 8868198 w 12193200"/>
              <a:gd name="connsiteY168" fmla="*/ 1087048 h 1447200"/>
              <a:gd name="connsiteX169" fmla="*/ 8805911 w 12193200"/>
              <a:gd name="connsiteY169" fmla="*/ 1092058 h 1447200"/>
              <a:gd name="connsiteX170" fmla="*/ 8870284 w 12193200"/>
              <a:gd name="connsiteY170" fmla="*/ 1086737 h 1447200"/>
              <a:gd name="connsiteX171" fmla="*/ 8981715 w 12193200"/>
              <a:gd name="connsiteY171" fmla="*/ 1077449 h 1447200"/>
              <a:gd name="connsiteX172" fmla="*/ 9131124 w 12193200"/>
              <a:gd name="connsiteY172" fmla="*/ 1115844 h 1447200"/>
              <a:gd name="connsiteX173" fmla="*/ 9217096 w 12193200"/>
              <a:gd name="connsiteY173" fmla="*/ 1171769 h 1447200"/>
              <a:gd name="connsiteX174" fmla="*/ 9218766 w 12193200"/>
              <a:gd name="connsiteY174" fmla="*/ 1173439 h 1447200"/>
              <a:gd name="connsiteX175" fmla="*/ 9221270 w 12193200"/>
              <a:gd name="connsiteY175" fmla="*/ 1175108 h 1447200"/>
              <a:gd name="connsiteX176" fmla="*/ 9233790 w 12193200"/>
              <a:gd name="connsiteY176" fmla="*/ 1186793 h 1447200"/>
              <a:gd name="connsiteX177" fmla="*/ 9239554 w 12193200"/>
              <a:gd name="connsiteY177" fmla="*/ 1185970 h 1447200"/>
              <a:gd name="connsiteX178" fmla="*/ 9240466 w 12193200"/>
              <a:gd name="connsiteY178" fmla="*/ 1187629 h 1447200"/>
              <a:gd name="connsiteX179" fmla="*/ 9234624 w 12193200"/>
              <a:gd name="connsiteY179" fmla="*/ 1188463 h 1447200"/>
              <a:gd name="connsiteX180" fmla="*/ 9222103 w 12193200"/>
              <a:gd name="connsiteY180" fmla="*/ 1176778 h 1447200"/>
              <a:gd name="connsiteX181" fmla="*/ 9219599 w 12193200"/>
              <a:gd name="connsiteY181" fmla="*/ 1175109 h 1447200"/>
              <a:gd name="connsiteX182" fmla="*/ 9217930 w 12193200"/>
              <a:gd name="connsiteY182" fmla="*/ 1173439 h 1447200"/>
              <a:gd name="connsiteX183" fmla="*/ 9131957 w 12193200"/>
              <a:gd name="connsiteY183" fmla="*/ 1117515 h 1447200"/>
              <a:gd name="connsiteX184" fmla="*/ 9056940 w 12193200"/>
              <a:gd name="connsiteY184" fmla="*/ 1095501 h 1447200"/>
              <a:gd name="connsiteX185" fmla="*/ 8997383 w 12193200"/>
              <a:gd name="connsiteY185" fmla="*/ 1082387 h 1447200"/>
              <a:gd name="connsiteX186" fmla="*/ 8814559 w 12193200"/>
              <a:gd name="connsiteY186" fmla="*/ 1073059 h 1447200"/>
              <a:gd name="connsiteX187" fmla="*/ 8805596 w 12193200"/>
              <a:gd name="connsiteY187" fmla="*/ 1073277 h 1447200"/>
              <a:gd name="connsiteX188" fmla="*/ 8612784 w 12193200"/>
              <a:gd name="connsiteY188" fmla="*/ 1111673 h 1447200"/>
              <a:gd name="connsiteX189" fmla="*/ 8608479 w 12193200"/>
              <a:gd name="connsiteY189" fmla="*/ 1113228 h 1447200"/>
              <a:gd name="connsiteX190" fmla="*/ 8608005 w 12193200"/>
              <a:gd name="connsiteY190" fmla="*/ 1112823 h 1447200"/>
              <a:gd name="connsiteX191" fmla="*/ 8611115 w 12193200"/>
              <a:gd name="connsiteY191" fmla="*/ 1111671 h 1447200"/>
              <a:gd name="connsiteX192" fmla="*/ 8803927 w 12193200"/>
              <a:gd name="connsiteY192" fmla="*/ 1073276 h 1447200"/>
              <a:gd name="connsiteX193" fmla="*/ 8725921 w 12193200"/>
              <a:gd name="connsiteY193" fmla="*/ 1060999 h 1447200"/>
              <a:gd name="connsiteX194" fmla="*/ 8698158 w 12193200"/>
              <a:gd name="connsiteY194" fmla="*/ 1069791 h 1447200"/>
              <a:gd name="connsiteX195" fmla="*/ 8699695 w 12193200"/>
              <a:gd name="connsiteY195" fmla="*/ 1069208 h 1447200"/>
              <a:gd name="connsiteX196" fmla="*/ 9062789 w 12193200"/>
              <a:gd name="connsiteY196" fmla="*/ 1060094 h 1447200"/>
              <a:gd name="connsiteX197" fmla="*/ 9062888 w 12193200"/>
              <a:gd name="connsiteY197" fmla="*/ 1060129 h 1447200"/>
              <a:gd name="connsiteX198" fmla="*/ 9064168 w 12193200"/>
              <a:gd name="connsiteY198" fmla="*/ 1061003 h 1447200"/>
              <a:gd name="connsiteX199" fmla="*/ 8746479 w 12193200"/>
              <a:gd name="connsiteY199" fmla="*/ 1054908 h 1447200"/>
              <a:gd name="connsiteX200" fmla="*/ 8741590 w 12193200"/>
              <a:gd name="connsiteY200" fmla="*/ 1056094 h 1447200"/>
              <a:gd name="connsiteX201" fmla="*/ 8742486 w 12193200"/>
              <a:gd name="connsiteY201" fmla="*/ 1055814 h 1447200"/>
              <a:gd name="connsiteX202" fmla="*/ 8770539 w 12193200"/>
              <a:gd name="connsiteY202" fmla="*/ 1049070 h 1447200"/>
              <a:gd name="connsiteX203" fmla="*/ 8769086 w 12193200"/>
              <a:gd name="connsiteY203" fmla="*/ 1049423 h 1447200"/>
              <a:gd name="connsiteX204" fmla="*/ 8708251 w 12193200"/>
              <a:gd name="connsiteY204" fmla="*/ 1056271 h 1447200"/>
              <a:gd name="connsiteX205" fmla="*/ 8596090 w 12193200"/>
              <a:gd name="connsiteY205" fmla="*/ 1089136 h 1447200"/>
              <a:gd name="connsiteX206" fmla="*/ 8590248 w 12193200"/>
              <a:gd name="connsiteY206" fmla="*/ 1092475 h 1447200"/>
              <a:gd name="connsiteX207" fmla="*/ 8587562 w 12193200"/>
              <a:gd name="connsiteY207" fmla="*/ 1095372 h 1447200"/>
              <a:gd name="connsiteX208" fmla="*/ 8586035 w 12193200"/>
              <a:gd name="connsiteY208" fmla="*/ 1094068 h 1447200"/>
              <a:gd name="connsiteX209" fmla="*/ 8588578 w 12193200"/>
              <a:gd name="connsiteY209" fmla="*/ 1092473 h 1447200"/>
              <a:gd name="connsiteX210" fmla="*/ 8594421 w 12193200"/>
              <a:gd name="connsiteY210" fmla="*/ 1089134 h 1447200"/>
              <a:gd name="connsiteX211" fmla="*/ 8770539 w 12193200"/>
              <a:gd name="connsiteY211" fmla="*/ 1049070 h 1447200"/>
              <a:gd name="connsiteX212" fmla="*/ 9000104 w 12193200"/>
              <a:gd name="connsiteY212" fmla="*/ 1043825 h 1447200"/>
              <a:gd name="connsiteX213" fmla="*/ 9023449 w 12193200"/>
              <a:gd name="connsiteY213" fmla="*/ 1053245 h 1447200"/>
              <a:gd name="connsiteX214" fmla="*/ 9070191 w 12193200"/>
              <a:gd name="connsiteY214" fmla="*/ 1068269 h 1447200"/>
              <a:gd name="connsiteX215" fmla="*/ 9074814 w 12193200"/>
              <a:gd name="connsiteY215" fmla="*/ 1068269 h 1447200"/>
              <a:gd name="connsiteX216" fmla="*/ 9076035 w 12193200"/>
              <a:gd name="connsiteY216" fmla="*/ 1069102 h 1447200"/>
              <a:gd name="connsiteX217" fmla="*/ 9071027 w 12193200"/>
              <a:gd name="connsiteY217" fmla="*/ 1069102 h 1447200"/>
              <a:gd name="connsiteX218" fmla="*/ 9024284 w 12193200"/>
              <a:gd name="connsiteY218" fmla="*/ 1054078 h 1447200"/>
              <a:gd name="connsiteX219" fmla="*/ 9000496 w 12193200"/>
              <a:gd name="connsiteY219" fmla="*/ 1044479 h 1447200"/>
              <a:gd name="connsiteX220" fmla="*/ 0 w 12193200"/>
              <a:gd name="connsiteY220" fmla="*/ 0 h 1447200"/>
              <a:gd name="connsiteX221" fmla="*/ 12193200 w 12193200"/>
              <a:gd name="connsiteY221" fmla="*/ 0 h 1447200"/>
              <a:gd name="connsiteX222" fmla="*/ 12193200 w 12193200"/>
              <a:gd name="connsiteY222" fmla="*/ 1447200 h 1447200"/>
              <a:gd name="connsiteX223" fmla="*/ 9302932 w 12193200"/>
              <a:gd name="connsiteY223" fmla="*/ 1447200 h 1447200"/>
              <a:gd name="connsiteX224" fmla="*/ 9306407 w 12193200"/>
              <a:gd name="connsiteY224" fmla="*/ 1422174 h 1447200"/>
              <a:gd name="connsiteX225" fmla="*/ 9306407 w 12193200"/>
              <a:gd name="connsiteY225" fmla="*/ 1421339 h 1447200"/>
              <a:gd name="connsiteX226" fmla="*/ 9305933 w 12193200"/>
              <a:gd name="connsiteY226" fmla="*/ 1420866 h 1447200"/>
              <a:gd name="connsiteX227" fmla="*/ 9308910 w 12193200"/>
              <a:gd name="connsiteY227" fmla="*/ 1405481 h 1447200"/>
              <a:gd name="connsiteX228" fmla="*/ 9311415 w 12193200"/>
              <a:gd name="connsiteY228" fmla="*/ 1304484 h 1447200"/>
              <a:gd name="connsiteX229" fmla="*/ 9289713 w 12193200"/>
              <a:gd name="connsiteY229" fmla="*/ 1195141 h 1447200"/>
              <a:gd name="connsiteX230" fmla="*/ 9282201 w 12193200"/>
              <a:gd name="connsiteY230" fmla="*/ 1175109 h 1447200"/>
              <a:gd name="connsiteX231" fmla="*/ 9227112 w 12193200"/>
              <a:gd name="connsiteY231" fmla="*/ 1070773 h 1447200"/>
              <a:gd name="connsiteX232" fmla="*/ 9040142 w 12193200"/>
              <a:gd name="connsiteY232" fmla="*/ 952247 h 1447200"/>
              <a:gd name="connsiteX233" fmla="*/ 9185377 w 12193200"/>
              <a:gd name="connsiteY233" fmla="*/ 1007336 h 1447200"/>
              <a:gd name="connsiteX234" fmla="*/ 9167014 w 12193200"/>
              <a:gd name="connsiteY234" fmla="*/ 989808 h 1447200"/>
              <a:gd name="connsiteX235" fmla="*/ 8788902 w 12193200"/>
              <a:gd name="connsiteY235" fmla="*/ 916356 h 1447200"/>
              <a:gd name="connsiteX236" fmla="*/ 9115264 w 12193200"/>
              <a:gd name="connsiteY236" fmla="*/ 948074 h 1447200"/>
              <a:gd name="connsiteX237" fmla="*/ 8879883 w 12193200"/>
              <a:gd name="connsiteY237" fmla="*/ 873787 h 1447200"/>
              <a:gd name="connsiteX238" fmla="*/ 8843157 w 12193200"/>
              <a:gd name="connsiteY238" fmla="*/ 872952 h 1447200"/>
              <a:gd name="connsiteX239" fmla="*/ 8495094 w 12193200"/>
              <a:gd name="connsiteY239" fmla="*/ 1004832 h 1447200"/>
              <a:gd name="connsiteX240" fmla="*/ 8477565 w 12193200"/>
              <a:gd name="connsiteY240" fmla="*/ 1021526 h 1447200"/>
              <a:gd name="connsiteX241" fmla="*/ 8476104 w 12193200"/>
              <a:gd name="connsiteY241" fmla="*/ 1026047 h 1447200"/>
              <a:gd name="connsiteX242" fmla="*/ 8447517 w 12193200"/>
              <a:gd name="connsiteY242" fmla="*/ 1021525 h 1447200"/>
              <a:gd name="connsiteX243" fmla="*/ 8394097 w 12193200"/>
              <a:gd name="connsiteY243" fmla="*/ 1034880 h 1447200"/>
              <a:gd name="connsiteX244" fmla="*/ 8334835 w 12193200"/>
              <a:gd name="connsiteY244" fmla="*/ 1068267 h 1447200"/>
              <a:gd name="connsiteX245" fmla="*/ 8288092 w 12193200"/>
              <a:gd name="connsiteY245" fmla="*/ 1084961 h 1447200"/>
              <a:gd name="connsiteX246" fmla="*/ 8268895 w 12193200"/>
              <a:gd name="connsiteY246" fmla="*/ 1090804 h 1447200"/>
              <a:gd name="connsiteX247" fmla="*/ 8222987 w 12193200"/>
              <a:gd name="connsiteY247" fmla="*/ 1120018 h 1447200"/>
              <a:gd name="connsiteX248" fmla="*/ 8215475 w 12193200"/>
              <a:gd name="connsiteY248" fmla="*/ 1126695 h 1447200"/>
              <a:gd name="connsiteX249" fmla="*/ 8207963 w 12193200"/>
              <a:gd name="connsiteY249" fmla="*/ 1133373 h 1447200"/>
              <a:gd name="connsiteX250" fmla="*/ 8197112 w 12193200"/>
              <a:gd name="connsiteY250" fmla="*/ 1140885 h 1447200"/>
              <a:gd name="connsiteX251" fmla="*/ 8181253 w 12193200"/>
              <a:gd name="connsiteY251" fmla="*/ 1143389 h 1447200"/>
              <a:gd name="connsiteX252" fmla="*/ 8169567 w 12193200"/>
              <a:gd name="connsiteY252" fmla="*/ 1144224 h 1447200"/>
              <a:gd name="connsiteX253" fmla="*/ 8161220 w 12193200"/>
              <a:gd name="connsiteY253" fmla="*/ 1145058 h 1447200"/>
              <a:gd name="connsiteX254" fmla="*/ 8106131 w 12193200"/>
              <a:gd name="connsiteY254" fmla="*/ 1170099 h 1447200"/>
              <a:gd name="connsiteX255" fmla="*/ 8087768 w 12193200"/>
              <a:gd name="connsiteY255" fmla="*/ 1185958 h 1447200"/>
              <a:gd name="connsiteX256" fmla="*/ 8085264 w 12193200"/>
              <a:gd name="connsiteY256" fmla="*/ 1188462 h 1447200"/>
              <a:gd name="connsiteX257" fmla="*/ 8067736 w 12193200"/>
              <a:gd name="connsiteY257" fmla="*/ 1202651 h 1447200"/>
              <a:gd name="connsiteX258" fmla="*/ 8016820 w 12193200"/>
              <a:gd name="connsiteY258" fmla="*/ 1216841 h 1447200"/>
              <a:gd name="connsiteX259" fmla="*/ 7988441 w 12193200"/>
              <a:gd name="connsiteY259" fmla="*/ 1221014 h 1447200"/>
              <a:gd name="connsiteX260" fmla="*/ 7954219 w 12193200"/>
              <a:gd name="connsiteY260" fmla="*/ 1232700 h 1447200"/>
              <a:gd name="connsiteX261" fmla="*/ 7912484 w 12193200"/>
              <a:gd name="connsiteY261" fmla="*/ 1257741 h 1447200"/>
              <a:gd name="connsiteX262" fmla="*/ 7891617 w 12193200"/>
              <a:gd name="connsiteY262" fmla="*/ 1272765 h 1447200"/>
              <a:gd name="connsiteX263" fmla="*/ 7874089 w 12193200"/>
              <a:gd name="connsiteY263" fmla="*/ 1285285 h 1447200"/>
              <a:gd name="connsiteX264" fmla="*/ 7800637 w 12193200"/>
              <a:gd name="connsiteY264" fmla="*/ 1316168 h 1447200"/>
              <a:gd name="connsiteX265" fmla="*/ 7756399 w 12193200"/>
              <a:gd name="connsiteY265" fmla="*/ 1280277 h 1447200"/>
              <a:gd name="connsiteX266" fmla="*/ 7783943 w 12193200"/>
              <a:gd name="connsiteY266" fmla="*/ 1225188 h 1447200"/>
              <a:gd name="connsiteX267" fmla="*/ 7794794 w 12193200"/>
              <a:gd name="connsiteY267" fmla="*/ 1216006 h 1447200"/>
              <a:gd name="connsiteX268" fmla="*/ 7817331 w 12193200"/>
              <a:gd name="connsiteY268" fmla="*/ 1196809 h 1447200"/>
              <a:gd name="connsiteX269" fmla="*/ 7843206 w 12193200"/>
              <a:gd name="connsiteY269" fmla="*/ 1170933 h 1447200"/>
              <a:gd name="connsiteX270" fmla="*/ 7855726 w 12193200"/>
              <a:gd name="connsiteY270" fmla="*/ 1104993 h 1447200"/>
              <a:gd name="connsiteX271" fmla="*/ 7800637 w 12193200"/>
              <a:gd name="connsiteY271" fmla="*/ 1056582 h 1447200"/>
              <a:gd name="connsiteX272" fmla="*/ 7767249 w 12193200"/>
              <a:gd name="connsiteY272" fmla="*/ 1049904 h 1447200"/>
              <a:gd name="connsiteX273" fmla="*/ 7763911 w 12193200"/>
              <a:gd name="connsiteY273" fmla="*/ 1049070 h 1447200"/>
              <a:gd name="connsiteX274" fmla="*/ 7755564 w 12193200"/>
              <a:gd name="connsiteY274" fmla="*/ 1047400 h 1447200"/>
              <a:gd name="connsiteX275" fmla="*/ 7748052 w 12193200"/>
              <a:gd name="connsiteY275" fmla="*/ 1045731 h 1447200"/>
              <a:gd name="connsiteX276" fmla="*/ 7687120 w 12193200"/>
              <a:gd name="connsiteY276" fmla="*/ 1009005 h 1447200"/>
              <a:gd name="connsiteX277" fmla="*/ 7684616 w 12193200"/>
              <a:gd name="connsiteY277" fmla="*/ 1005666 h 1447200"/>
              <a:gd name="connsiteX278" fmla="*/ 7682946 w 12193200"/>
              <a:gd name="connsiteY278" fmla="*/ 1009005 h 1447200"/>
              <a:gd name="connsiteX279" fmla="*/ 7667087 w 12193200"/>
              <a:gd name="connsiteY279" fmla="*/ 1059921 h 1447200"/>
              <a:gd name="connsiteX280" fmla="*/ 7745548 w 12193200"/>
              <a:gd name="connsiteY280" fmla="*/ 1150066 h 1447200"/>
              <a:gd name="connsiteX281" fmla="*/ 7751390 w 12193200"/>
              <a:gd name="connsiteY281" fmla="*/ 1155909 h 1447200"/>
              <a:gd name="connsiteX282" fmla="*/ 7748886 w 12193200"/>
              <a:gd name="connsiteY282" fmla="*/ 1163421 h 1447200"/>
              <a:gd name="connsiteX283" fmla="*/ 7678773 w 12193200"/>
              <a:gd name="connsiteY283" fmla="*/ 1274434 h 1447200"/>
              <a:gd name="connsiteX284" fmla="*/ 7707987 w 12193200"/>
              <a:gd name="connsiteY284" fmla="*/ 1356233 h 1447200"/>
              <a:gd name="connsiteX285" fmla="*/ 7801471 w 12193200"/>
              <a:gd name="connsiteY285" fmla="*/ 1392125 h 1447200"/>
              <a:gd name="connsiteX286" fmla="*/ 7834024 w 12193200"/>
              <a:gd name="connsiteY286" fmla="*/ 1389620 h 1447200"/>
              <a:gd name="connsiteX287" fmla="*/ 7834859 w 12193200"/>
              <a:gd name="connsiteY287" fmla="*/ 1389620 h 1447200"/>
              <a:gd name="connsiteX288" fmla="*/ 7839032 w 12193200"/>
              <a:gd name="connsiteY288" fmla="*/ 1391290 h 1447200"/>
              <a:gd name="connsiteX289" fmla="*/ 7841536 w 12193200"/>
              <a:gd name="connsiteY289" fmla="*/ 1396298 h 1447200"/>
              <a:gd name="connsiteX290" fmla="*/ 7848005 w 12193200"/>
              <a:gd name="connsiteY290" fmla="*/ 1441580 h 1447200"/>
              <a:gd name="connsiteX291" fmla="*/ 7849987 w 12193200"/>
              <a:gd name="connsiteY291" fmla="*/ 1447200 h 1447200"/>
              <a:gd name="connsiteX292" fmla="*/ 0 w 12193200"/>
              <a:gd name="connsiteY292" fmla="*/ 1447200 h 144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Lst>
            <a:rect l="l" t="t" r="r" b="b"/>
            <a:pathLst>
              <a:path w="12193200" h="1447200">
                <a:moveTo>
                  <a:pt x="9235742" y="1382484"/>
                </a:moveTo>
                <a:lnTo>
                  <a:pt x="9230555" y="1397237"/>
                </a:lnTo>
                <a:cubicBezTo>
                  <a:pt x="9224869" y="1409601"/>
                  <a:pt x="9218061" y="1422825"/>
                  <a:pt x="9209701" y="1437498"/>
                </a:cubicBezTo>
                <a:lnTo>
                  <a:pt x="9203721" y="1447200"/>
                </a:lnTo>
                <a:lnTo>
                  <a:pt x="9202805" y="1447200"/>
                </a:lnTo>
                <a:lnTo>
                  <a:pt x="9208031" y="1438802"/>
                </a:lnTo>
                <a:close/>
                <a:moveTo>
                  <a:pt x="9207914" y="1358738"/>
                </a:moveTo>
                <a:lnTo>
                  <a:pt x="9207294" y="1360419"/>
                </a:lnTo>
                <a:lnTo>
                  <a:pt x="9200090" y="1368336"/>
                </a:lnTo>
                <a:cubicBezTo>
                  <a:pt x="9197273" y="1371257"/>
                  <a:pt x="9194560" y="1374179"/>
                  <a:pt x="9191221" y="1378769"/>
                </a:cubicBezTo>
                <a:lnTo>
                  <a:pt x="9191585" y="1377370"/>
                </a:lnTo>
                <a:lnTo>
                  <a:pt x="9199046" y="1369171"/>
                </a:lnTo>
                <a:cubicBezTo>
                  <a:pt x="9201863" y="1366250"/>
                  <a:pt x="9204575" y="1363329"/>
                  <a:pt x="9207914" y="1358738"/>
                </a:cubicBezTo>
                <a:close/>
                <a:moveTo>
                  <a:pt x="9162841" y="1346217"/>
                </a:moveTo>
                <a:cubicBezTo>
                  <a:pt x="9158668" y="1362911"/>
                  <a:pt x="9156998" y="1384613"/>
                  <a:pt x="9144478" y="1407149"/>
                </a:cubicBezTo>
                <a:cubicBezTo>
                  <a:pt x="9141139" y="1411323"/>
                  <a:pt x="9133627" y="1423843"/>
                  <a:pt x="9130288" y="1428851"/>
                </a:cubicBezTo>
                <a:lnTo>
                  <a:pt x="9113701" y="1447200"/>
                </a:lnTo>
                <a:lnTo>
                  <a:pt x="9073966" y="1447200"/>
                </a:lnTo>
                <a:lnTo>
                  <a:pt x="9100657" y="1411844"/>
                </a:lnTo>
                <a:cubicBezTo>
                  <a:pt x="9111091" y="1400054"/>
                  <a:pt x="9121107" y="1387534"/>
                  <a:pt x="9126115" y="1370423"/>
                </a:cubicBezTo>
                <a:cubicBezTo>
                  <a:pt x="9124446" y="1375431"/>
                  <a:pt x="9135297" y="1377935"/>
                  <a:pt x="9139470" y="1377935"/>
                </a:cubicBezTo>
                <a:cubicBezTo>
                  <a:pt x="9152825" y="1377935"/>
                  <a:pt x="9158668" y="1352895"/>
                  <a:pt x="9159502" y="1351226"/>
                </a:cubicBezTo>
                <a:cubicBezTo>
                  <a:pt x="9160337" y="1349556"/>
                  <a:pt x="9162006" y="1347887"/>
                  <a:pt x="9162841" y="1346217"/>
                </a:cubicBezTo>
                <a:close/>
                <a:moveTo>
                  <a:pt x="9294533" y="1328345"/>
                </a:moveTo>
                <a:lnTo>
                  <a:pt x="9295347" y="1330047"/>
                </a:lnTo>
                <a:lnTo>
                  <a:pt x="9301336" y="1416268"/>
                </a:lnTo>
                <a:lnTo>
                  <a:pt x="9300565" y="1415497"/>
                </a:lnTo>
                <a:close/>
                <a:moveTo>
                  <a:pt x="9216384" y="1300670"/>
                </a:moveTo>
                <a:lnTo>
                  <a:pt x="9220435" y="1301980"/>
                </a:lnTo>
                <a:cubicBezTo>
                  <a:pt x="9234207" y="1308240"/>
                  <a:pt x="9286009" y="1337036"/>
                  <a:pt x="9296613" y="1408793"/>
                </a:cubicBezTo>
                <a:lnTo>
                  <a:pt x="9297953" y="1444111"/>
                </a:lnTo>
                <a:lnTo>
                  <a:pt x="9297449" y="1447200"/>
                </a:lnTo>
                <a:lnTo>
                  <a:pt x="9294375" y="1447200"/>
                </a:lnTo>
                <a:lnTo>
                  <a:pt x="9294722" y="1443040"/>
                </a:lnTo>
                <a:cubicBezTo>
                  <a:pt x="9294722" y="1442205"/>
                  <a:pt x="9294722" y="1442205"/>
                  <a:pt x="9294722" y="1441371"/>
                </a:cubicBezTo>
                <a:cubicBezTo>
                  <a:pt x="9294722" y="1438032"/>
                  <a:pt x="9294722" y="1435528"/>
                  <a:pt x="9294722" y="1433024"/>
                </a:cubicBezTo>
                <a:lnTo>
                  <a:pt x="9294722" y="1430520"/>
                </a:lnTo>
                <a:cubicBezTo>
                  <a:pt x="9293052" y="1429685"/>
                  <a:pt x="9293052" y="1426346"/>
                  <a:pt x="9293052" y="1423842"/>
                </a:cubicBezTo>
                <a:cubicBezTo>
                  <a:pt x="9293052" y="1423008"/>
                  <a:pt x="9293052" y="1422173"/>
                  <a:pt x="9293052" y="1421338"/>
                </a:cubicBezTo>
                <a:cubicBezTo>
                  <a:pt x="9293052" y="1418834"/>
                  <a:pt x="9293052" y="1416330"/>
                  <a:pt x="9292218" y="1413826"/>
                </a:cubicBezTo>
                <a:cubicBezTo>
                  <a:pt x="9292218" y="1412992"/>
                  <a:pt x="9292218" y="1412157"/>
                  <a:pt x="9292218" y="1411322"/>
                </a:cubicBezTo>
                <a:cubicBezTo>
                  <a:pt x="9292218" y="1408818"/>
                  <a:pt x="9291383" y="1406314"/>
                  <a:pt x="9291383" y="1403810"/>
                </a:cubicBezTo>
                <a:cubicBezTo>
                  <a:pt x="9291383" y="1402975"/>
                  <a:pt x="9291383" y="1402975"/>
                  <a:pt x="9291383" y="1402141"/>
                </a:cubicBezTo>
                <a:cubicBezTo>
                  <a:pt x="9290548" y="1399637"/>
                  <a:pt x="9290548" y="1396298"/>
                  <a:pt x="9289714" y="1393794"/>
                </a:cubicBezTo>
                <a:cubicBezTo>
                  <a:pt x="9289714" y="1392124"/>
                  <a:pt x="9288879" y="1391290"/>
                  <a:pt x="9288879" y="1389620"/>
                </a:cubicBezTo>
                <a:cubicBezTo>
                  <a:pt x="9288879" y="1388786"/>
                  <a:pt x="9288044" y="1387116"/>
                  <a:pt x="9288044" y="1386282"/>
                </a:cubicBezTo>
                <a:cubicBezTo>
                  <a:pt x="9287210" y="1384612"/>
                  <a:pt x="9287210" y="1382943"/>
                  <a:pt x="9286375" y="1381274"/>
                </a:cubicBezTo>
                <a:cubicBezTo>
                  <a:pt x="9286375" y="1380439"/>
                  <a:pt x="9285540" y="1379604"/>
                  <a:pt x="9285540" y="1378769"/>
                </a:cubicBezTo>
                <a:cubicBezTo>
                  <a:pt x="9284706" y="1377100"/>
                  <a:pt x="9284706" y="1375431"/>
                  <a:pt x="9283871" y="1373761"/>
                </a:cubicBezTo>
                <a:cubicBezTo>
                  <a:pt x="9283871" y="1372927"/>
                  <a:pt x="9283036" y="1372927"/>
                  <a:pt x="9283036" y="1372092"/>
                </a:cubicBezTo>
                <a:cubicBezTo>
                  <a:pt x="9282202" y="1370423"/>
                  <a:pt x="9281367" y="1368753"/>
                  <a:pt x="9280532" y="1367084"/>
                </a:cubicBezTo>
                <a:cubicBezTo>
                  <a:pt x="9280532" y="1367084"/>
                  <a:pt x="9280532" y="1366249"/>
                  <a:pt x="9279697" y="1366249"/>
                </a:cubicBezTo>
                <a:cubicBezTo>
                  <a:pt x="9278863" y="1364580"/>
                  <a:pt x="9278028" y="1362910"/>
                  <a:pt x="9277193" y="1360406"/>
                </a:cubicBezTo>
                <a:cubicBezTo>
                  <a:pt x="9270516" y="1347886"/>
                  <a:pt x="9263004" y="1337035"/>
                  <a:pt x="9254657" y="1328688"/>
                </a:cubicBezTo>
                <a:lnTo>
                  <a:pt x="9239165" y="1372750"/>
                </a:lnTo>
                <a:lnTo>
                  <a:pt x="9252987" y="1329524"/>
                </a:lnTo>
                <a:cubicBezTo>
                  <a:pt x="9252987" y="1329524"/>
                  <a:pt x="9253822" y="1330358"/>
                  <a:pt x="9253822" y="1330358"/>
                </a:cubicBezTo>
                <a:cubicBezTo>
                  <a:pt x="9253822" y="1330358"/>
                  <a:pt x="9253822" y="1330358"/>
                  <a:pt x="9253822" y="1329524"/>
                </a:cubicBezTo>
                <a:cubicBezTo>
                  <a:pt x="9253822" y="1328689"/>
                  <a:pt x="9248814" y="1324516"/>
                  <a:pt x="9247979" y="1323681"/>
                </a:cubicBezTo>
                <a:cubicBezTo>
                  <a:pt x="9246309" y="1322012"/>
                  <a:pt x="9243806" y="1319508"/>
                  <a:pt x="9242136" y="1317838"/>
                </a:cubicBezTo>
                <a:close/>
                <a:moveTo>
                  <a:pt x="9202827" y="1296285"/>
                </a:moveTo>
                <a:lnTo>
                  <a:pt x="9203871" y="1296623"/>
                </a:lnTo>
                <a:lnTo>
                  <a:pt x="9197899" y="1307821"/>
                </a:lnTo>
                <a:cubicBezTo>
                  <a:pt x="9187883" y="1352477"/>
                  <a:pt x="9169728" y="1392334"/>
                  <a:pt x="9144896" y="1427703"/>
                </a:cubicBezTo>
                <a:lnTo>
                  <a:pt x="9125377" y="1447200"/>
                </a:lnTo>
                <a:lnTo>
                  <a:pt x="9125044" y="1447200"/>
                </a:lnTo>
                <a:lnTo>
                  <a:pt x="9143852" y="1428538"/>
                </a:lnTo>
                <a:cubicBezTo>
                  <a:pt x="9168684" y="1393169"/>
                  <a:pt x="9186629" y="1353313"/>
                  <a:pt x="9196228" y="1308657"/>
                </a:cubicBezTo>
                <a:close/>
                <a:moveTo>
                  <a:pt x="8972534" y="1231866"/>
                </a:moveTo>
                <a:cubicBezTo>
                  <a:pt x="8949163" y="1233536"/>
                  <a:pt x="8936642" y="1236040"/>
                  <a:pt x="8922452" y="1241048"/>
                </a:cubicBezTo>
                <a:cubicBezTo>
                  <a:pt x="8913270" y="1245221"/>
                  <a:pt x="8905758" y="1247725"/>
                  <a:pt x="8897411" y="1254403"/>
                </a:cubicBezTo>
                <a:cubicBezTo>
                  <a:pt x="8894907" y="1257742"/>
                  <a:pt x="8899915" y="1260246"/>
                  <a:pt x="8900750" y="1260246"/>
                </a:cubicBezTo>
                <a:cubicBezTo>
                  <a:pt x="8914106" y="1263584"/>
                  <a:pt x="8914940" y="1258576"/>
                  <a:pt x="8968360" y="1234370"/>
                </a:cubicBezTo>
                <a:cubicBezTo>
                  <a:pt x="8969195" y="1233536"/>
                  <a:pt x="8970864" y="1233536"/>
                  <a:pt x="8972534" y="1231866"/>
                </a:cubicBezTo>
                <a:close/>
                <a:moveTo>
                  <a:pt x="9247896" y="1230927"/>
                </a:moveTo>
                <a:lnTo>
                  <a:pt x="9247979" y="1231032"/>
                </a:lnTo>
                <a:lnTo>
                  <a:pt x="9258179" y="1252353"/>
                </a:lnTo>
                <a:close/>
                <a:moveTo>
                  <a:pt x="9002582" y="1137547"/>
                </a:moveTo>
                <a:cubicBezTo>
                  <a:pt x="9003417" y="1137547"/>
                  <a:pt x="9026788" y="1140051"/>
                  <a:pt x="9030127" y="1141721"/>
                </a:cubicBezTo>
                <a:cubicBezTo>
                  <a:pt x="9037639" y="1145894"/>
                  <a:pt x="8972534" y="1148398"/>
                  <a:pt x="8988393" y="1153406"/>
                </a:cubicBezTo>
                <a:cubicBezTo>
                  <a:pt x="9002582" y="1157580"/>
                  <a:pt x="9038474" y="1148398"/>
                  <a:pt x="9042647" y="1147563"/>
                </a:cubicBezTo>
                <a:cubicBezTo>
                  <a:pt x="9044317" y="1147563"/>
                  <a:pt x="9045151" y="1147563"/>
                  <a:pt x="9046821" y="1146729"/>
                </a:cubicBezTo>
                <a:cubicBezTo>
                  <a:pt x="9048490" y="1145894"/>
                  <a:pt x="9049325" y="1145894"/>
                  <a:pt x="9050994" y="1145894"/>
                </a:cubicBezTo>
                <a:cubicBezTo>
                  <a:pt x="9052663" y="1145894"/>
                  <a:pt x="9086051" y="1145894"/>
                  <a:pt x="9092728" y="1147563"/>
                </a:cubicBezTo>
                <a:cubicBezTo>
                  <a:pt x="9130289" y="1156745"/>
                  <a:pt x="9095232" y="1161753"/>
                  <a:pt x="9081877" y="1158414"/>
                </a:cubicBezTo>
                <a:cubicBezTo>
                  <a:pt x="9079373" y="1157580"/>
                  <a:pt x="9065184" y="1158414"/>
                  <a:pt x="9062680" y="1158414"/>
                </a:cubicBezTo>
                <a:cubicBezTo>
                  <a:pt x="9057672" y="1159249"/>
                  <a:pt x="9048490" y="1160918"/>
                  <a:pt x="9043482" y="1161753"/>
                </a:cubicBezTo>
                <a:cubicBezTo>
                  <a:pt x="9036805" y="1163422"/>
                  <a:pt x="9023450" y="1165092"/>
                  <a:pt x="9015937" y="1166761"/>
                </a:cubicBezTo>
                <a:cubicBezTo>
                  <a:pt x="9011764" y="1167596"/>
                  <a:pt x="8968360" y="1165926"/>
                  <a:pt x="8975038" y="1171769"/>
                </a:cubicBezTo>
                <a:cubicBezTo>
                  <a:pt x="8976707" y="1171769"/>
                  <a:pt x="9008425" y="1173439"/>
                  <a:pt x="9014268" y="1175943"/>
                </a:cubicBezTo>
                <a:cubicBezTo>
                  <a:pt x="9022615" y="1176777"/>
                  <a:pt x="9026788" y="1175943"/>
                  <a:pt x="9030127" y="1175943"/>
                </a:cubicBezTo>
                <a:cubicBezTo>
                  <a:pt x="9032631" y="1175943"/>
                  <a:pt x="9038474" y="1174273"/>
                  <a:pt x="9041813" y="1175108"/>
                </a:cubicBezTo>
                <a:cubicBezTo>
                  <a:pt x="9043482" y="1175108"/>
                  <a:pt x="9045151" y="1174273"/>
                  <a:pt x="9047655" y="1173439"/>
                </a:cubicBezTo>
                <a:cubicBezTo>
                  <a:pt x="9050159" y="1172604"/>
                  <a:pt x="9052663" y="1171769"/>
                  <a:pt x="9056002" y="1171769"/>
                </a:cubicBezTo>
                <a:cubicBezTo>
                  <a:pt x="9058506" y="1171769"/>
                  <a:pt x="9062680" y="1173439"/>
                  <a:pt x="9061845" y="1175108"/>
                </a:cubicBezTo>
                <a:cubicBezTo>
                  <a:pt x="9055168" y="1191802"/>
                  <a:pt x="9042647" y="1190132"/>
                  <a:pt x="9020945" y="1188463"/>
                </a:cubicBezTo>
                <a:cubicBezTo>
                  <a:pt x="9010929" y="1187628"/>
                  <a:pt x="8998409" y="1186793"/>
                  <a:pt x="8983385" y="1187628"/>
                </a:cubicBezTo>
                <a:cubicBezTo>
                  <a:pt x="8958344" y="1189297"/>
                  <a:pt x="8931634" y="1200983"/>
                  <a:pt x="8926626" y="1196810"/>
                </a:cubicBezTo>
                <a:cubicBezTo>
                  <a:pt x="8923286" y="1194306"/>
                  <a:pt x="8955840" y="1181785"/>
                  <a:pt x="8947493" y="1179281"/>
                </a:cubicBezTo>
                <a:cubicBezTo>
                  <a:pt x="8932469" y="1176777"/>
                  <a:pt x="8817282" y="1217677"/>
                  <a:pt x="8811439" y="1233536"/>
                </a:cubicBezTo>
                <a:cubicBezTo>
                  <a:pt x="8811439" y="1233536"/>
                  <a:pt x="8812273" y="1233536"/>
                  <a:pt x="8812273" y="1233536"/>
                </a:cubicBezTo>
                <a:cubicBezTo>
                  <a:pt x="8811439" y="1236040"/>
                  <a:pt x="8812273" y="1236874"/>
                  <a:pt x="8814778" y="1237709"/>
                </a:cubicBezTo>
                <a:cubicBezTo>
                  <a:pt x="8820620" y="1239378"/>
                  <a:pt x="8844826" y="1230197"/>
                  <a:pt x="8850669" y="1230197"/>
                </a:cubicBezTo>
                <a:cubicBezTo>
                  <a:pt x="8858181" y="1230197"/>
                  <a:pt x="8859851" y="1226858"/>
                  <a:pt x="8867363" y="1226858"/>
                </a:cubicBezTo>
                <a:cubicBezTo>
                  <a:pt x="8872371" y="1226858"/>
                  <a:pt x="8891568" y="1217677"/>
                  <a:pt x="8897411" y="1217677"/>
                </a:cubicBezTo>
                <a:cubicBezTo>
                  <a:pt x="8907428" y="1217677"/>
                  <a:pt x="8911602" y="1222685"/>
                  <a:pt x="8921618" y="1220181"/>
                </a:cubicBezTo>
                <a:cubicBezTo>
                  <a:pt x="8929964" y="1218511"/>
                  <a:pt x="8939981" y="1219346"/>
                  <a:pt x="8948328" y="1216842"/>
                </a:cubicBezTo>
                <a:cubicBezTo>
                  <a:pt x="8955840" y="1214338"/>
                  <a:pt x="8964187" y="1211834"/>
                  <a:pt x="8971699" y="1209330"/>
                </a:cubicBezTo>
                <a:cubicBezTo>
                  <a:pt x="8973368" y="1208495"/>
                  <a:pt x="8975038" y="1208495"/>
                  <a:pt x="8977542" y="1207661"/>
                </a:cubicBezTo>
                <a:cubicBezTo>
                  <a:pt x="8978377" y="1207661"/>
                  <a:pt x="8984219" y="1205991"/>
                  <a:pt x="8985889" y="1205991"/>
                </a:cubicBezTo>
                <a:cubicBezTo>
                  <a:pt x="8987558" y="1205991"/>
                  <a:pt x="9000913" y="1211834"/>
                  <a:pt x="9000078" y="1213503"/>
                </a:cubicBezTo>
                <a:cubicBezTo>
                  <a:pt x="9017607" y="1224354"/>
                  <a:pt x="9022615" y="1231866"/>
                  <a:pt x="9037639" y="1232701"/>
                </a:cubicBezTo>
                <a:cubicBezTo>
                  <a:pt x="9038474" y="1232701"/>
                  <a:pt x="9039309" y="1232701"/>
                  <a:pt x="9040978" y="1232701"/>
                </a:cubicBezTo>
                <a:cubicBezTo>
                  <a:pt x="9041813" y="1232701"/>
                  <a:pt x="9042647" y="1232701"/>
                  <a:pt x="9044317" y="1232701"/>
                </a:cubicBezTo>
                <a:cubicBezTo>
                  <a:pt x="9047655" y="1231866"/>
                  <a:pt x="9051829" y="1231866"/>
                  <a:pt x="9055168" y="1231032"/>
                </a:cubicBezTo>
                <a:cubicBezTo>
                  <a:pt x="9060176" y="1230197"/>
                  <a:pt x="9064349" y="1229362"/>
                  <a:pt x="9069357" y="1228528"/>
                </a:cubicBezTo>
                <a:cubicBezTo>
                  <a:pt x="9076035" y="1227693"/>
                  <a:pt x="9082712" y="1228528"/>
                  <a:pt x="9089390" y="1228528"/>
                </a:cubicBezTo>
                <a:cubicBezTo>
                  <a:pt x="9095232" y="1228528"/>
                  <a:pt x="9101075" y="1231032"/>
                  <a:pt x="9106918" y="1231032"/>
                </a:cubicBezTo>
                <a:cubicBezTo>
                  <a:pt x="9113595" y="1231866"/>
                  <a:pt x="9105249" y="1236874"/>
                  <a:pt x="9103579" y="1237709"/>
                </a:cubicBezTo>
                <a:cubicBezTo>
                  <a:pt x="9095232" y="1242717"/>
                  <a:pt x="9086051" y="1246891"/>
                  <a:pt x="9077704" y="1251064"/>
                </a:cubicBezTo>
                <a:cubicBezTo>
                  <a:pt x="9071861" y="1253568"/>
                  <a:pt x="9066853" y="1255238"/>
                  <a:pt x="9060176" y="1255238"/>
                </a:cubicBezTo>
                <a:cubicBezTo>
                  <a:pt x="9056837" y="1255238"/>
                  <a:pt x="9053498" y="1255238"/>
                  <a:pt x="9050159" y="1256907"/>
                </a:cubicBezTo>
                <a:cubicBezTo>
                  <a:pt x="9047655" y="1257742"/>
                  <a:pt x="9045986" y="1258576"/>
                  <a:pt x="9043482" y="1258576"/>
                </a:cubicBezTo>
                <a:cubicBezTo>
                  <a:pt x="9041813" y="1258576"/>
                  <a:pt x="9039309" y="1258576"/>
                  <a:pt x="9037639" y="1258576"/>
                </a:cubicBezTo>
                <a:cubicBezTo>
                  <a:pt x="9035135" y="1258576"/>
                  <a:pt x="9031796" y="1257742"/>
                  <a:pt x="9029292" y="1258576"/>
                </a:cubicBezTo>
                <a:cubicBezTo>
                  <a:pt x="9027623" y="1258576"/>
                  <a:pt x="9027623" y="1259411"/>
                  <a:pt x="9025954" y="1259411"/>
                </a:cubicBezTo>
                <a:cubicBezTo>
                  <a:pt x="9025119" y="1259411"/>
                  <a:pt x="9024284" y="1259411"/>
                  <a:pt x="9023450" y="1259411"/>
                </a:cubicBezTo>
                <a:cubicBezTo>
                  <a:pt x="9020945" y="1259411"/>
                  <a:pt x="9019276" y="1259411"/>
                  <a:pt x="9017607" y="1260246"/>
                </a:cubicBezTo>
                <a:cubicBezTo>
                  <a:pt x="9015103" y="1261080"/>
                  <a:pt x="9015103" y="1261915"/>
                  <a:pt x="9013433" y="1261915"/>
                </a:cubicBezTo>
                <a:lnTo>
                  <a:pt x="9010929" y="1261915"/>
                </a:lnTo>
                <a:cubicBezTo>
                  <a:pt x="9009260" y="1261915"/>
                  <a:pt x="9006756" y="1261915"/>
                  <a:pt x="9005087" y="1262750"/>
                </a:cubicBezTo>
                <a:cubicBezTo>
                  <a:pt x="9000078" y="1265254"/>
                  <a:pt x="8995070" y="1265254"/>
                  <a:pt x="8990062" y="1265254"/>
                </a:cubicBezTo>
                <a:cubicBezTo>
                  <a:pt x="8989228" y="1265254"/>
                  <a:pt x="8989228" y="1265254"/>
                  <a:pt x="8988393" y="1265254"/>
                </a:cubicBezTo>
                <a:cubicBezTo>
                  <a:pt x="8988393" y="1265254"/>
                  <a:pt x="8947493" y="1267758"/>
                  <a:pt x="8947493" y="1268592"/>
                </a:cubicBezTo>
                <a:cubicBezTo>
                  <a:pt x="8944155" y="1270262"/>
                  <a:pt x="8940816" y="1271096"/>
                  <a:pt x="8937477" y="1271931"/>
                </a:cubicBezTo>
                <a:cubicBezTo>
                  <a:pt x="8929964" y="1274435"/>
                  <a:pt x="8923286" y="1278609"/>
                  <a:pt x="8915774" y="1281113"/>
                </a:cubicBezTo>
                <a:cubicBezTo>
                  <a:pt x="8914106" y="1281947"/>
                  <a:pt x="8913270" y="1281113"/>
                  <a:pt x="8911602" y="1281947"/>
                </a:cubicBezTo>
                <a:cubicBezTo>
                  <a:pt x="8906594" y="1282782"/>
                  <a:pt x="8901585" y="1284451"/>
                  <a:pt x="8897411" y="1286121"/>
                </a:cubicBezTo>
                <a:lnTo>
                  <a:pt x="8891568" y="1291129"/>
                </a:lnTo>
                <a:cubicBezTo>
                  <a:pt x="8889065" y="1292798"/>
                  <a:pt x="8885726" y="1294468"/>
                  <a:pt x="8882387" y="1295302"/>
                </a:cubicBezTo>
                <a:cubicBezTo>
                  <a:pt x="8879883" y="1295302"/>
                  <a:pt x="8877379" y="1296137"/>
                  <a:pt x="8874875" y="1296972"/>
                </a:cubicBezTo>
                <a:cubicBezTo>
                  <a:pt x="8872371" y="1296972"/>
                  <a:pt x="8871536" y="1299476"/>
                  <a:pt x="8869867" y="1300310"/>
                </a:cubicBezTo>
                <a:cubicBezTo>
                  <a:pt x="8868197" y="1301145"/>
                  <a:pt x="8865693" y="1301145"/>
                  <a:pt x="8864024" y="1301980"/>
                </a:cubicBezTo>
                <a:cubicBezTo>
                  <a:pt x="8860685" y="1303649"/>
                  <a:pt x="8810604" y="1320343"/>
                  <a:pt x="8807265" y="1322847"/>
                </a:cubicBezTo>
                <a:cubicBezTo>
                  <a:pt x="8805596" y="1323682"/>
                  <a:pt x="8803927" y="1324516"/>
                  <a:pt x="8802257" y="1325351"/>
                </a:cubicBezTo>
                <a:cubicBezTo>
                  <a:pt x="8799753" y="1327020"/>
                  <a:pt x="8797249" y="1327855"/>
                  <a:pt x="8795580" y="1329524"/>
                </a:cubicBezTo>
                <a:cubicBezTo>
                  <a:pt x="8793910" y="1331194"/>
                  <a:pt x="8793910" y="1335367"/>
                  <a:pt x="8794745" y="1337871"/>
                </a:cubicBezTo>
                <a:cubicBezTo>
                  <a:pt x="8794745" y="1337871"/>
                  <a:pt x="8794745" y="1338706"/>
                  <a:pt x="8794745" y="1338706"/>
                </a:cubicBezTo>
                <a:cubicBezTo>
                  <a:pt x="8798919" y="1340375"/>
                  <a:pt x="8803092" y="1339541"/>
                  <a:pt x="8808100" y="1338706"/>
                </a:cubicBezTo>
                <a:cubicBezTo>
                  <a:pt x="8809770" y="1338706"/>
                  <a:pt x="8811439" y="1338706"/>
                  <a:pt x="8813108" y="1337871"/>
                </a:cubicBezTo>
                <a:cubicBezTo>
                  <a:pt x="8815612" y="1337036"/>
                  <a:pt x="8817282" y="1337036"/>
                  <a:pt x="8819786" y="1337036"/>
                </a:cubicBezTo>
                <a:cubicBezTo>
                  <a:pt x="8823959" y="1337036"/>
                  <a:pt x="8828133" y="1334532"/>
                  <a:pt x="8832306" y="1332863"/>
                </a:cubicBezTo>
                <a:cubicBezTo>
                  <a:pt x="8833141" y="1332863"/>
                  <a:pt x="8833141" y="1332028"/>
                  <a:pt x="8833975" y="1332028"/>
                </a:cubicBezTo>
                <a:cubicBezTo>
                  <a:pt x="8887395" y="1320343"/>
                  <a:pt x="8976707" y="1282782"/>
                  <a:pt x="9065184" y="1276939"/>
                </a:cubicBezTo>
                <a:cubicBezTo>
                  <a:pt x="9065601" y="1276939"/>
                  <a:pt x="9088972" y="1275896"/>
                  <a:pt x="9119960" y="1278504"/>
                </a:cubicBezTo>
                <a:lnTo>
                  <a:pt x="9134531" y="1280602"/>
                </a:lnTo>
                <a:lnTo>
                  <a:pt x="9115212" y="1330894"/>
                </a:lnTo>
                <a:cubicBezTo>
                  <a:pt x="9109265" y="1347027"/>
                  <a:pt x="9103579" y="1361920"/>
                  <a:pt x="9096693" y="1375745"/>
                </a:cubicBezTo>
                <a:lnTo>
                  <a:pt x="9029305" y="1447200"/>
                </a:lnTo>
                <a:lnTo>
                  <a:pt x="8781090" y="1447200"/>
                </a:lnTo>
                <a:lnTo>
                  <a:pt x="8769209" y="1414453"/>
                </a:lnTo>
                <a:cubicBezTo>
                  <a:pt x="8756611" y="1375014"/>
                  <a:pt x="8751759" y="1343087"/>
                  <a:pt x="8745499" y="1296136"/>
                </a:cubicBezTo>
                <a:cubicBezTo>
                  <a:pt x="8743413" y="1279860"/>
                  <a:pt x="8737361" y="1265253"/>
                  <a:pt x="8727762" y="1249811"/>
                </a:cubicBezTo>
                <a:lnTo>
                  <a:pt x="8698763" y="1211662"/>
                </a:lnTo>
                <a:lnTo>
                  <a:pt x="8700426" y="1210165"/>
                </a:lnTo>
                <a:cubicBezTo>
                  <a:pt x="8840653" y="1138382"/>
                  <a:pt x="8950832" y="1136712"/>
                  <a:pt x="9002582" y="1137547"/>
                </a:cubicBezTo>
                <a:close/>
                <a:moveTo>
                  <a:pt x="8934308" y="1083267"/>
                </a:moveTo>
                <a:lnTo>
                  <a:pt x="8932990" y="1083579"/>
                </a:lnTo>
                <a:cubicBezTo>
                  <a:pt x="8918279" y="1084544"/>
                  <a:pt x="8895325" y="1085483"/>
                  <a:pt x="8868198" y="1087048"/>
                </a:cubicBezTo>
                <a:lnTo>
                  <a:pt x="8805911" y="1092058"/>
                </a:lnTo>
                <a:lnTo>
                  <a:pt x="8870284" y="1086737"/>
                </a:lnTo>
                <a:close/>
                <a:moveTo>
                  <a:pt x="8981715" y="1077449"/>
                </a:moveTo>
                <a:cubicBezTo>
                  <a:pt x="9028458" y="1089969"/>
                  <a:pt x="9083547" y="1095812"/>
                  <a:pt x="9131124" y="1115844"/>
                </a:cubicBezTo>
                <a:cubicBezTo>
                  <a:pt x="9164511" y="1130035"/>
                  <a:pt x="9208749" y="1162588"/>
                  <a:pt x="9217096" y="1171769"/>
                </a:cubicBezTo>
                <a:cubicBezTo>
                  <a:pt x="9217096" y="1171769"/>
                  <a:pt x="9217931" y="1172604"/>
                  <a:pt x="9218766" y="1173439"/>
                </a:cubicBezTo>
                <a:cubicBezTo>
                  <a:pt x="9219600" y="1174273"/>
                  <a:pt x="9221270" y="1175108"/>
                  <a:pt x="9221270" y="1175108"/>
                </a:cubicBezTo>
                <a:cubicBezTo>
                  <a:pt x="9225443" y="1178447"/>
                  <a:pt x="9229616" y="1184289"/>
                  <a:pt x="9233790" y="1186793"/>
                </a:cubicBezTo>
                <a:lnTo>
                  <a:pt x="9239554" y="1185970"/>
                </a:lnTo>
                <a:lnTo>
                  <a:pt x="9240466" y="1187629"/>
                </a:lnTo>
                <a:cubicBezTo>
                  <a:pt x="9239632" y="1188463"/>
                  <a:pt x="9237128" y="1189298"/>
                  <a:pt x="9234624" y="1188463"/>
                </a:cubicBezTo>
                <a:cubicBezTo>
                  <a:pt x="9230450" y="1185959"/>
                  <a:pt x="9226277" y="1180117"/>
                  <a:pt x="9222103" y="1176778"/>
                </a:cubicBezTo>
                <a:cubicBezTo>
                  <a:pt x="9222103" y="1176778"/>
                  <a:pt x="9221269" y="1175943"/>
                  <a:pt x="9219599" y="1175109"/>
                </a:cubicBezTo>
                <a:cubicBezTo>
                  <a:pt x="9218765" y="1174274"/>
                  <a:pt x="9217930" y="1173439"/>
                  <a:pt x="9217930" y="1173439"/>
                </a:cubicBezTo>
                <a:cubicBezTo>
                  <a:pt x="9209583" y="1164258"/>
                  <a:pt x="9165345" y="1131705"/>
                  <a:pt x="9131957" y="1117515"/>
                </a:cubicBezTo>
                <a:cubicBezTo>
                  <a:pt x="9108169" y="1107499"/>
                  <a:pt x="9082503" y="1101030"/>
                  <a:pt x="9056940" y="1095501"/>
                </a:cubicBezTo>
                <a:lnTo>
                  <a:pt x="8997383" y="1082387"/>
                </a:lnTo>
                <a:close/>
                <a:moveTo>
                  <a:pt x="8814559" y="1073059"/>
                </a:moveTo>
                <a:lnTo>
                  <a:pt x="8805596" y="1073277"/>
                </a:lnTo>
                <a:cubicBezTo>
                  <a:pt x="8693748" y="1084963"/>
                  <a:pt x="8639494" y="1101656"/>
                  <a:pt x="8612784" y="1111673"/>
                </a:cubicBezTo>
                <a:lnTo>
                  <a:pt x="8608479" y="1113228"/>
                </a:lnTo>
                <a:lnTo>
                  <a:pt x="8608005" y="1112823"/>
                </a:lnTo>
                <a:lnTo>
                  <a:pt x="8611115" y="1111671"/>
                </a:lnTo>
                <a:cubicBezTo>
                  <a:pt x="8637825" y="1100820"/>
                  <a:pt x="8692079" y="1084126"/>
                  <a:pt x="8803927" y="1073276"/>
                </a:cubicBezTo>
                <a:close/>
                <a:moveTo>
                  <a:pt x="8725921" y="1060999"/>
                </a:moveTo>
                <a:lnTo>
                  <a:pt x="8698158" y="1069791"/>
                </a:lnTo>
                <a:lnTo>
                  <a:pt x="8699695" y="1069208"/>
                </a:lnTo>
                <a:close/>
                <a:moveTo>
                  <a:pt x="9062789" y="1060094"/>
                </a:moveTo>
                <a:lnTo>
                  <a:pt x="9062888" y="1060129"/>
                </a:lnTo>
                <a:lnTo>
                  <a:pt x="9064168" y="1061003"/>
                </a:lnTo>
                <a:close/>
                <a:moveTo>
                  <a:pt x="8746479" y="1054908"/>
                </a:moveTo>
                <a:lnTo>
                  <a:pt x="8741590" y="1056094"/>
                </a:lnTo>
                <a:lnTo>
                  <a:pt x="8742486" y="1055814"/>
                </a:lnTo>
                <a:close/>
                <a:moveTo>
                  <a:pt x="8770539" y="1049070"/>
                </a:moveTo>
                <a:lnTo>
                  <a:pt x="8769086" y="1049423"/>
                </a:lnTo>
                <a:lnTo>
                  <a:pt x="8708251" y="1056271"/>
                </a:lnTo>
                <a:cubicBezTo>
                  <a:pt x="8672464" y="1062009"/>
                  <a:pt x="8628643" y="1072025"/>
                  <a:pt x="8596090" y="1089136"/>
                </a:cubicBezTo>
                <a:cubicBezTo>
                  <a:pt x="8594421" y="1089971"/>
                  <a:pt x="8591917" y="1090805"/>
                  <a:pt x="8590248" y="1092475"/>
                </a:cubicBezTo>
                <a:lnTo>
                  <a:pt x="8587562" y="1095372"/>
                </a:lnTo>
                <a:lnTo>
                  <a:pt x="8586035" y="1094068"/>
                </a:lnTo>
                <a:lnTo>
                  <a:pt x="8588578" y="1092473"/>
                </a:lnTo>
                <a:cubicBezTo>
                  <a:pt x="8590248" y="1091639"/>
                  <a:pt x="8592752" y="1089969"/>
                  <a:pt x="8594421" y="1089134"/>
                </a:cubicBezTo>
                <a:cubicBezTo>
                  <a:pt x="8659526" y="1054912"/>
                  <a:pt x="8769705" y="1049070"/>
                  <a:pt x="8770539" y="1049070"/>
                </a:cubicBezTo>
                <a:close/>
                <a:moveTo>
                  <a:pt x="9000104" y="1043825"/>
                </a:moveTo>
                <a:lnTo>
                  <a:pt x="9023449" y="1053245"/>
                </a:lnTo>
                <a:cubicBezTo>
                  <a:pt x="9030961" y="1055749"/>
                  <a:pt x="9025953" y="1063261"/>
                  <a:pt x="9070191" y="1068269"/>
                </a:cubicBezTo>
                <a:lnTo>
                  <a:pt x="9074814" y="1068269"/>
                </a:lnTo>
                <a:lnTo>
                  <a:pt x="9076035" y="1069102"/>
                </a:lnTo>
                <a:cubicBezTo>
                  <a:pt x="9075200" y="1069102"/>
                  <a:pt x="9071027" y="1069102"/>
                  <a:pt x="9071027" y="1069102"/>
                </a:cubicBezTo>
                <a:cubicBezTo>
                  <a:pt x="9026788" y="1064094"/>
                  <a:pt x="9031796" y="1056582"/>
                  <a:pt x="9024284" y="1054078"/>
                </a:cubicBezTo>
                <a:cubicBezTo>
                  <a:pt x="9009260" y="1049070"/>
                  <a:pt x="9003000" y="1046149"/>
                  <a:pt x="9000496" y="1044479"/>
                </a:cubicBezTo>
                <a:close/>
                <a:moveTo>
                  <a:pt x="0" y="0"/>
                </a:moveTo>
                <a:lnTo>
                  <a:pt x="12193200" y="0"/>
                </a:lnTo>
                <a:lnTo>
                  <a:pt x="12193200" y="1447200"/>
                </a:lnTo>
                <a:lnTo>
                  <a:pt x="9302932" y="1447200"/>
                </a:lnTo>
                <a:lnTo>
                  <a:pt x="9306407" y="1422174"/>
                </a:lnTo>
                <a:cubicBezTo>
                  <a:pt x="9306407" y="1422174"/>
                  <a:pt x="9306407" y="1421339"/>
                  <a:pt x="9306407" y="1421339"/>
                </a:cubicBezTo>
                <a:lnTo>
                  <a:pt x="9305933" y="1420866"/>
                </a:lnTo>
                <a:lnTo>
                  <a:pt x="9308910" y="1405481"/>
                </a:lnTo>
                <a:cubicBezTo>
                  <a:pt x="9313919" y="1358739"/>
                  <a:pt x="9313084" y="1349557"/>
                  <a:pt x="9311415" y="1304484"/>
                </a:cubicBezTo>
                <a:cubicBezTo>
                  <a:pt x="9305572" y="1250230"/>
                  <a:pt x="9302233" y="1238544"/>
                  <a:pt x="9289713" y="1195141"/>
                </a:cubicBezTo>
                <a:lnTo>
                  <a:pt x="9282201" y="1175109"/>
                </a:lnTo>
                <a:cubicBezTo>
                  <a:pt x="9264672" y="1129201"/>
                  <a:pt x="9245475" y="1099152"/>
                  <a:pt x="9227112" y="1070773"/>
                </a:cubicBezTo>
                <a:cubicBezTo>
                  <a:pt x="9197898" y="1032378"/>
                  <a:pt x="9167014" y="989808"/>
                  <a:pt x="9040142" y="952247"/>
                </a:cubicBezTo>
                <a:cubicBezTo>
                  <a:pt x="9160337" y="981461"/>
                  <a:pt x="9169518" y="996485"/>
                  <a:pt x="9185377" y="1007336"/>
                </a:cubicBezTo>
                <a:lnTo>
                  <a:pt x="9167014" y="989808"/>
                </a:lnTo>
                <a:cubicBezTo>
                  <a:pt x="9075199" y="921364"/>
                  <a:pt x="8931633" y="889646"/>
                  <a:pt x="8788902" y="916356"/>
                </a:cubicBezTo>
                <a:cubicBezTo>
                  <a:pt x="8878214" y="887142"/>
                  <a:pt x="9024283" y="891315"/>
                  <a:pt x="9115264" y="948074"/>
                </a:cubicBezTo>
                <a:cubicBezTo>
                  <a:pt x="9019275" y="887976"/>
                  <a:pt x="8948327" y="879630"/>
                  <a:pt x="8879883" y="873787"/>
                </a:cubicBezTo>
                <a:cubicBezTo>
                  <a:pt x="8869032" y="872952"/>
                  <a:pt x="8857346" y="872952"/>
                  <a:pt x="8843157" y="872952"/>
                </a:cubicBezTo>
                <a:cubicBezTo>
                  <a:pt x="8720458" y="872952"/>
                  <a:pt x="8571885" y="934719"/>
                  <a:pt x="8495094" y="1004832"/>
                </a:cubicBezTo>
                <a:cubicBezTo>
                  <a:pt x="8488416" y="1010675"/>
                  <a:pt x="8482573" y="1016518"/>
                  <a:pt x="8477565" y="1021526"/>
                </a:cubicBezTo>
                <a:lnTo>
                  <a:pt x="8476104" y="1026047"/>
                </a:lnTo>
                <a:lnTo>
                  <a:pt x="8447517" y="1021525"/>
                </a:lnTo>
                <a:cubicBezTo>
                  <a:pt x="8420807" y="1021525"/>
                  <a:pt x="8400775" y="1029872"/>
                  <a:pt x="8394097" y="1034880"/>
                </a:cubicBezTo>
                <a:cubicBezTo>
                  <a:pt x="8371561" y="1050739"/>
                  <a:pt x="8354032" y="1059921"/>
                  <a:pt x="8334835" y="1068267"/>
                </a:cubicBezTo>
                <a:cubicBezTo>
                  <a:pt x="8320645" y="1074110"/>
                  <a:pt x="8306455" y="1079118"/>
                  <a:pt x="8288092" y="1084961"/>
                </a:cubicBezTo>
                <a:cubicBezTo>
                  <a:pt x="8282249" y="1086630"/>
                  <a:pt x="8275572" y="1089134"/>
                  <a:pt x="8268895" y="1090804"/>
                </a:cubicBezTo>
                <a:cubicBezTo>
                  <a:pt x="8248027" y="1097481"/>
                  <a:pt x="8233003" y="1110002"/>
                  <a:pt x="8222987" y="1120018"/>
                </a:cubicBezTo>
                <a:cubicBezTo>
                  <a:pt x="8220483" y="1122522"/>
                  <a:pt x="8217979" y="1125026"/>
                  <a:pt x="8215475" y="1126695"/>
                </a:cubicBezTo>
                <a:cubicBezTo>
                  <a:pt x="8212971" y="1129199"/>
                  <a:pt x="8210467" y="1131703"/>
                  <a:pt x="8207963" y="1133373"/>
                </a:cubicBezTo>
                <a:cubicBezTo>
                  <a:pt x="8202954" y="1137546"/>
                  <a:pt x="8199616" y="1140050"/>
                  <a:pt x="8197112" y="1140885"/>
                </a:cubicBezTo>
                <a:cubicBezTo>
                  <a:pt x="8193773" y="1141720"/>
                  <a:pt x="8188765" y="1142554"/>
                  <a:pt x="8181253" y="1143389"/>
                </a:cubicBezTo>
                <a:cubicBezTo>
                  <a:pt x="8177079" y="1143389"/>
                  <a:pt x="8173741" y="1143389"/>
                  <a:pt x="8169567" y="1144224"/>
                </a:cubicBezTo>
                <a:cubicBezTo>
                  <a:pt x="8167063" y="1144224"/>
                  <a:pt x="8163724" y="1144224"/>
                  <a:pt x="8161220" y="1145058"/>
                </a:cubicBezTo>
                <a:cubicBezTo>
                  <a:pt x="8137014" y="1146728"/>
                  <a:pt x="8117817" y="1160083"/>
                  <a:pt x="8106131" y="1170099"/>
                </a:cubicBezTo>
                <a:cubicBezTo>
                  <a:pt x="8099454" y="1175107"/>
                  <a:pt x="8093611" y="1180950"/>
                  <a:pt x="8087768" y="1185958"/>
                </a:cubicBezTo>
                <a:lnTo>
                  <a:pt x="8085264" y="1188462"/>
                </a:lnTo>
                <a:cubicBezTo>
                  <a:pt x="8077752" y="1195139"/>
                  <a:pt x="8072744" y="1199313"/>
                  <a:pt x="8067736" y="1202651"/>
                </a:cubicBezTo>
                <a:cubicBezTo>
                  <a:pt x="8051042" y="1213502"/>
                  <a:pt x="8034348" y="1215172"/>
                  <a:pt x="8016820" y="1216841"/>
                </a:cubicBezTo>
                <a:cubicBezTo>
                  <a:pt x="8007638" y="1217676"/>
                  <a:pt x="7998457" y="1218510"/>
                  <a:pt x="7988441" y="1221014"/>
                </a:cubicBezTo>
                <a:cubicBezTo>
                  <a:pt x="7976755" y="1223518"/>
                  <a:pt x="7965070" y="1226857"/>
                  <a:pt x="7954219" y="1232700"/>
                </a:cubicBezTo>
                <a:cubicBezTo>
                  <a:pt x="7941698" y="1238543"/>
                  <a:pt x="7928343" y="1246055"/>
                  <a:pt x="7912484" y="1257741"/>
                </a:cubicBezTo>
                <a:cubicBezTo>
                  <a:pt x="7905807" y="1262749"/>
                  <a:pt x="7899130" y="1267757"/>
                  <a:pt x="7891617" y="1272765"/>
                </a:cubicBezTo>
                <a:cubicBezTo>
                  <a:pt x="7885775" y="1276938"/>
                  <a:pt x="7879932" y="1281112"/>
                  <a:pt x="7874089" y="1285285"/>
                </a:cubicBezTo>
                <a:cubicBezTo>
                  <a:pt x="7847379" y="1303648"/>
                  <a:pt x="7824843" y="1316168"/>
                  <a:pt x="7800637" y="1316168"/>
                </a:cubicBezTo>
                <a:cubicBezTo>
                  <a:pt x="7776431" y="1316168"/>
                  <a:pt x="7758903" y="1301979"/>
                  <a:pt x="7756399" y="1280277"/>
                </a:cubicBezTo>
                <a:cubicBezTo>
                  <a:pt x="7753895" y="1261079"/>
                  <a:pt x="7763911" y="1241047"/>
                  <a:pt x="7783943" y="1225188"/>
                </a:cubicBezTo>
                <a:lnTo>
                  <a:pt x="7794794" y="1216006"/>
                </a:lnTo>
                <a:cubicBezTo>
                  <a:pt x="7803141" y="1209329"/>
                  <a:pt x="7810653" y="1203486"/>
                  <a:pt x="7817331" y="1196809"/>
                </a:cubicBezTo>
                <a:cubicBezTo>
                  <a:pt x="7829016" y="1186792"/>
                  <a:pt x="7837363" y="1178446"/>
                  <a:pt x="7843206" y="1170933"/>
                </a:cubicBezTo>
                <a:cubicBezTo>
                  <a:pt x="7858230" y="1150901"/>
                  <a:pt x="7862403" y="1130869"/>
                  <a:pt x="7855726" y="1104993"/>
                </a:cubicBezTo>
                <a:cubicBezTo>
                  <a:pt x="7849883" y="1081622"/>
                  <a:pt x="7831520" y="1065763"/>
                  <a:pt x="7800637" y="1056582"/>
                </a:cubicBezTo>
                <a:cubicBezTo>
                  <a:pt x="7789786" y="1053243"/>
                  <a:pt x="7778100" y="1051574"/>
                  <a:pt x="7767249" y="1049904"/>
                </a:cubicBezTo>
                <a:lnTo>
                  <a:pt x="7763911" y="1049070"/>
                </a:lnTo>
                <a:cubicBezTo>
                  <a:pt x="7760572" y="1048235"/>
                  <a:pt x="7758068" y="1048235"/>
                  <a:pt x="7755564" y="1047400"/>
                </a:cubicBezTo>
                <a:cubicBezTo>
                  <a:pt x="7752225" y="1046566"/>
                  <a:pt x="7749721" y="1045731"/>
                  <a:pt x="7748052" y="1045731"/>
                </a:cubicBezTo>
                <a:cubicBezTo>
                  <a:pt x="7731358" y="1038219"/>
                  <a:pt x="7694632" y="1014013"/>
                  <a:pt x="7687120" y="1009005"/>
                </a:cubicBezTo>
                <a:lnTo>
                  <a:pt x="7684616" y="1005666"/>
                </a:lnTo>
                <a:lnTo>
                  <a:pt x="7682946" y="1009005"/>
                </a:lnTo>
                <a:cubicBezTo>
                  <a:pt x="7676269" y="1019021"/>
                  <a:pt x="7671261" y="1026533"/>
                  <a:pt x="7667087" y="1059921"/>
                </a:cubicBezTo>
                <a:cubicBezTo>
                  <a:pt x="7662914" y="1096647"/>
                  <a:pt x="7692963" y="1141720"/>
                  <a:pt x="7745548" y="1150066"/>
                </a:cubicBezTo>
                <a:cubicBezTo>
                  <a:pt x="7748886" y="1150901"/>
                  <a:pt x="7750556" y="1152570"/>
                  <a:pt x="7751390" y="1155909"/>
                </a:cubicBezTo>
                <a:cubicBezTo>
                  <a:pt x="7752225" y="1158413"/>
                  <a:pt x="7751390" y="1161752"/>
                  <a:pt x="7748886" y="1163421"/>
                </a:cubicBezTo>
                <a:cubicBezTo>
                  <a:pt x="7693797" y="1206825"/>
                  <a:pt x="7682112" y="1226023"/>
                  <a:pt x="7678773" y="1274434"/>
                </a:cubicBezTo>
                <a:cubicBezTo>
                  <a:pt x="7677104" y="1304483"/>
                  <a:pt x="7687954" y="1334531"/>
                  <a:pt x="7707987" y="1356233"/>
                </a:cubicBezTo>
                <a:cubicBezTo>
                  <a:pt x="7730523" y="1379604"/>
                  <a:pt x="7762241" y="1392125"/>
                  <a:pt x="7801471" y="1392125"/>
                </a:cubicBezTo>
                <a:cubicBezTo>
                  <a:pt x="7811488" y="1392125"/>
                  <a:pt x="7822339" y="1391290"/>
                  <a:pt x="7834024" y="1389620"/>
                </a:cubicBezTo>
                <a:cubicBezTo>
                  <a:pt x="7834024" y="1389620"/>
                  <a:pt x="7834859" y="1389620"/>
                  <a:pt x="7834859" y="1389620"/>
                </a:cubicBezTo>
                <a:cubicBezTo>
                  <a:pt x="7836528" y="1389620"/>
                  <a:pt x="7838198" y="1390455"/>
                  <a:pt x="7839032" y="1391290"/>
                </a:cubicBezTo>
                <a:cubicBezTo>
                  <a:pt x="7840702" y="1392125"/>
                  <a:pt x="7841536" y="1394629"/>
                  <a:pt x="7841536" y="1396298"/>
                </a:cubicBezTo>
                <a:cubicBezTo>
                  <a:pt x="7842788" y="1413409"/>
                  <a:pt x="7845084" y="1428851"/>
                  <a:pt x="7848005" y="1441580"/>
                </a:cubicBezTo>
                <a:lnTo>
                  <a:pt x="7849987" y="1447200"/>
                </a:lnTo>
                <a:lnTo>
                  <a:pt x="0" y="1447200"/>
                </a:lnTo>
                <a:close/>
              </a:path>
            </a:pathLst>
          </a:custGeom>
          <a:blipFill>
            <a:blip r:embed="rId4" cstate="screen">
              <a:extLst>
                <a:ext uri="{28A0092B-C50C-407E-A947-70E740481C1C}">
                  <a14:useLocalDpi xmlns:a14="http://schemas.microsoft.com/office/drawing/2010/main"/>
                </a:ext>
              </a:extLst>
            </a:blip>
            <a:stretch>
              <a:fillRect/>
            </a:stretch>
          </a:blipFill>
        </p:spPr>
        <p:txBody>
          <a:bodyPr wrap="square" lIns="525600" anchor="ctr">
            <a:noAutofit/>
          </a:bodyPr>
          <a:lstStyle>
            <a:lvl1pPr algn="l">
              <a:defRPr sz="4000">
                <a:solidFill>
                  <a:schemeClr val="bg2"/>
                </a:solidFill>
              </a:defRPr>
            </a:lvl1pPr>
          </a:lstStyle>
          <a:p>
            <a:r>
              <a:rPr lang="en-US" dirty="0"/>
              <a:t>Click to edit Master title style</a:t>
            </a:r>
          </a:p>
        </p:txBody>
      </p:sp>
      <p:sp>
        <p:nvSpPr>
          <p:cNvPr id="60" name="Freeform: Shape 59">
            <a:extLst>
              <a:ext uri="{FF2B5EF4-FFF2-40B4-BE49-F238E27FC236}">
                <a16:creationId xmlns:a16="http://schemas.microsoft.com/office/drawing/2014/main" id="{18FC425E-9FC9-4DA8-8E53-CA145B66EED6}"/>
              </a:ext>
            </a:extLst>
          </p:cNvPr>
          <p:cNvSpPr/>
          <p:nvPr/>
        </p:nvSpPr>
        <p:spPr>
          <a:xfrm>
            <a:off x="9199150" y="5422302"/>
            <a:ext cx="16694" cy="8347"/>
          </a:xfrm>
          <a:custGeom>
            <a:avLst/>
            <a:gdLst>
              <a:gd name="connsiteX0" fmla="*/ 10434 w 16693"/>
              <a:gd name="connsiteY0" fmla="*/ 7929 h 8346"/>
              <a:gd name="connsiteX1" fmla="*/ 6260 w 16693"/>
              <a:gd name="connsiteY1" fmla="*/ 6260 h 8346"/>
              <a:gd name="connsiteX2" fmla="*/ 6260 w 16693"/>
              <a:gd name="connsiteY2" fmla="*/ 6260 h 8346"/>
              <a:gd name="connsiteX3" fmla="*/ 10434 w 16693"/>
              <a:gd name="connsiteY3" fmla="*/ 7929 h 8346"/>
              <a:gd name="connsiteX4" fmla="*/ 10434 w 16693"/>
              <a:gd name="connsiteY4" fmla="*/ 7929 h 8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93" h="8346">
                <a:moveTo>
                  <a:pt x="10434" y="7929"/>
                </a:moveTo>
                <a:cubicBezTo>
                  <a:pt x="8764" y="7095"/>
                  <a:pt x="7929" y="7095"/>
                  <a:pt x="6260" y="6260"/>
                </a:cubicBezTo>
                <a:cubicBezTo>
                  <a:pt x="6260" y="6260"/>
                  <a:pt x="6260" y="6260"/>
                  <a:pt x="6260" y="6260"/>
                </a:cubicBezTo>
                <a:cubicBezTo>
                  <a:pt x="7095" y="7095"/>
                  <a:pt x="8764" y="7929"/>
                  <a:pt x="10434" y="7929"/>
                </a:cubicBezTo>
                <a:cubicBezTo>
                  <a:pt x="10434" y="7929"/>
                  <a:pt x="10434" y="7929"/>
                  <a:pt x="10434" y="7929"/>
                </a:cubicBezTo>
              </a:path>
            </a:pathLst>
          </a:custGeom>
          <a:solidFill>
            <a:srgbClr val="252F66"/>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0C8787F9-C517-4F33-8B55-57F92BAC182D}"/>
              </a:ext>
            </a:extLst>
          </p:cNvPr>
          <p:cNvSpPr/>
          <p:nvPr/>
        </p:nvSpPr>
        <p:spPr>
          <a:xfrm>
            <a:off x="9058831" y="5472383"/>
            <a:ext cx="108509" cy="141896"/>
          </a:xfrm>
          <a:custGeom>
            <a:avLst/>
            <a:gdLst>
              <a:gd name="connsiteX0" fmla="*/ 6352 w 108508"/>
              <a:gd name="connsiteY0" fmla="*/ 138975 h 141896"/>
              <a:gd name="connsiteX1" fmla="*/ 23881 w 108508"/>
              <a:gd name="connsiteY1" fmla="*/ 139809 h 141896"/>
              <a:gd name="connsiteX2" fmla="*/ 72292 w 108508"/>
              <a:gd name="connsiteY2" fmla="*/ 88894 h 141896"/>
              <a:gd name="connsiteX3" fmla="*/ 86482 w 108508"/>
              <a:gd name="connsiteY3" fmla="*/ 67192 h 141896"/>
              <a:gd name="connsiteX4" fmla="*/ 104845 w 108508"/>
              <a:gd name="connsiteY4" fmla="*/ 6260 h 141896"/>
              <a:gd name="connsiteX5" fmla="*/ 101506 w 108508"/>
              <a:gd name="connsiteY5" fmla="*/ 11268 h 141896"/>
              <a:gd name="connsiteX6" fmla="*/ 81474 w 108508"/>
              <a:gd name="connsiteY6" fmla="*/ 37978 h 141896"/>
              <a:gd name="connsiteX7" fmla="*/ 68119 w 108508"/>
              <a:gd name="connsiteY7" fmla="*/ 30466 h 141896"/>
              <a:gd name="connsiteX8" fmla="*/ 14699 w 108508"/>
              <a:gd name="connsiteY8" fmla="*/ 108926 h 141896"/>
              <a:gd name="connsiteX9" fmla="*/ 6352 w 108508"/>
              <a:gd name="connsiteY9" fmla="*/ 138975 h 141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508" h="141896">
                <a:moveTo>
                  <a:pt x="6352" y="138975"/>
                </a:moveTo>
                <a:cubicBezTo>
                  <a:pt x="13030" y="135636"/>
                  <a:pt x="19707" y="137305"/>
                  <a:pt x="23881" y="139809"/>
                </a:cubicBezTo>
                <a:cubicBezTo>
                  <a:pt x="40574" y="118942"/>
                  <a:pt x="57268" y="111430"/>
                  <a:pt x="72292" y="88894"/>
                </a:cubicBezTo>
                <a:cubicBezTo>
                  <a:pt x="75631" y="83886"/>
                  <a:pt x="83143" y="71365"/>
                  <a:pt x="86482" y="67192"/>
                </a:cubicBezTo>
                <a:cubicBezTo>
                  <a:pt x="99002" y="44656"/>
                  <a:pt x="99837" y="22954"/>
                  <a:pt x="104845" y="6260"/>
                </a:cubicBezTo>
                <a:cubicBezTo>
                  <a:pt x="104010" y="7929"/>
                  <a:pt x="103176" y="9599"/>
                  <a:pt x="101506" y="11268"/>
                </a:cubicBezTo>
                <a:cubicBezTo>
                  <a:pt x="100672" y="12103"/>
                  <a:pt x="94829" y="37978"/>
                  <a:pt x="81474" y="37978"/>
                </a:cubicBezTo>
                <a:cubicBezTo>
                  <a:pt x="77300" y="37978"/>
                  <a:pt x="66450" y="35474"/>
                  <a:pt x="68119" y="30466"/>
                </a:cubicBezTo>
                <a:cubicBezTo>
                  <a:pt x="58103" y="64688"/>
                  <a:pt x="28054" y="80547"/>
                  <a:pt x="14699" y="108926"/>
                </a:cubicBezTo>
                <a:cubicBezTo>
                  <a:pt x="26385" y="114769"/>
                  <a:pt x="4683" y="128959"/>
                  <a:pt x="6352" y="138975"/>
                </a:cubicBezTo>
                <a:close/>
              </a:path>
            </a:pathLst>
          </a:custGeom>
          <a:no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D543D218-3E5E-4766-964C-A7BA395AB5E4}"/>
              </a:ext>
            </a:extLst>
          </p:cNvPr>
          <p:cNvSpPr/>
          <p:nvPr/>
        </p:nvSpPr>
        <p:spPr>
          <a:xfrm>
            <a:off x="9199150" y="5422302"/>
            <a:ext cx="16694" cy="8347"/>
          </a:xfrm>
          <a:custGeom>
            <a:avLst/>
            <a:gdLst>
              <a:gd name="connsiteX0" fmla="*/ 10434 w 16693"/>
              <a:gd name="connsiteY0" fmla="*/ 7929 h 8346"/>
              <a:gd name="connsiteX1" fmla="*/ 6260 w 16693"/>
              <a:gd name="connsiteY1" fmla="*/ 6260 h 8346"/>
              <a:gd name="connsiteX2" fmla="*/ 6260 w 16693"/>
              <a:gd name="connsiteY2" fmla="*/ 6260 h 8346"/>
              <a:gd name="connsiteX3" fmla="*/ 10434 w 16693"/>
              <a:gd name="connsiteY3" fmla="*/ 7929 h 8346"/>
              <a:gd name="connsiteX4" fmla="*/ 10434 w 16693"/>
              <a:gd name="connsiteY4" fmla="*/ 7929 h 8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93" h="8346">
                <a:moveTo>
                  <a:pt x="10434" y="7929"/>
                </a:moveTo>
                <a:cubicBezTo>
                  <a:pt x="8764" y="7095"/>
                  <a:pt x="7929" y="7095"/>
                  <a:pt x="6260" y="6260"/>
                </a:cubicBezTo>
                <a:cubicBezTo>
                  <a:pt x="6260" y="6260"/>
                  <a:pt x="6260" y="6260"/>
                  <a:pt x="6260" y="6260"/>
                </a:cubicBezTo>
                <a:cubicBezTo>
                  <a:pt x="7095" y="7095"/>
                  <a:pt x="8764" y="7929"/>
                  <a:pt x="10434" y="7929"/>
                </a:cubicBezTo>
                <a:cubicBezTo>
                  <a:pt x="10434" y="7929"/>
                  <a:pt x="10434" y="7929"/>
                  <a:pt x="10434" y="7929"/>
                </a:cubicBezTo>
              </a:path>
            </a:pathLst>
          </a:custGeom>
          <a:solidFill>
            <a:srgbClr val="252F66"/>
          </a:solid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B6F7C9B5-5E08-41EE-9065-FC057689AF60}"/>
              </a:ext>
            </a:extLst>
          </p:cNvPr>
          <p:cNvSpPr/>
          <p:nvPr/>
        </p:nvSpPr>
        <p:spPr>
          <a:xfrm>
            <a:off x="9058831" y="5472383"/>
            <a:ext cx="108509" cy="141896"/>
          </a:xfrm>
          <a:custGeom>
            <a:avLst/>
            <a:gdLst>
              <a:gd name="connsiteX0" fmla="*/ 6352 w 108508"/>
              <a:gd name="connsiteY0" fmla="*/ 138975 h 141896"/>
              <a:gd name="connsiteX1" fmla="*/ 23881 w 108508"/>
              <a:gd name="connsiteY1" fmla="*/ 139809 h 141896"/>
              <a:gd name="connsiteX2" fmla="*/ 72292 w 108508"/>
              <a:gd name="connsiteY2" fmla="*/ 88894 h 141896"/>
              <a:gd name="connsiteX3" fmla="*/ 86482 w 108508"/>
              <a:gd name="connsiteY3" fmla="*/ 67192 h 141896"/>
              <a:gd name="connsiteX4" fmla="*/ 104845 w 108508"/>
              <a:gd name="connsiteY4" fmla="*/ 6260 h 141896"/>
              <a:gd name="connsiteX5" fmla="*/ 101506 w 108508"/>
              <a:gd name="connsiteY5" fmla="*/ 11268 h 141896"/>
              <a:gd name="connsiteX6" fmla="*/ 81474 w 108508"/>
              <a:gd name="connsiteY6" fmla="*/ 37978 h 141896"/>
              <a:gd name="connsiteX7" fmla="*/ 68119 w 108508"/>
              <a:gd name="connsiteY7" fmla="*/ 30466 h 141896"/>
              <a:gd name="connsiteX8" fmla="*/ 14699 w 108508"/>
              <a:gd name="connsiteY8" fmla="*/ 108926 h 141896"/>
              <a:gd name="connsiteX9" fmla="*/ 6352 w 108508"/>
              <a:gd name="connsiteY9" fmla="*/ 138975 h 141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508" h="141896">
                <a:moveTo>
                  <a:pt x="6352" y="138975"/>
                </a:moveTo>
                <a:cubicBezTo>
                  <a:pt x="13030" y="135636"/>
                  <a:pt x="19707" y="137305"/>
                  <a:pt x="23881" y="139809"/>
                </a:cubicBezTo>
                <a:cubicBezTo>
                  <a:pt x="40574" y="118942"/>
                  <a:pt x="57268" y="111430"/>
                  <a:pt x="72292" y="88894"/>
                </a:cubicBezTo>
                <a:cubicBezTo>
                  <a:pt x="75631" y="83886"/>
                  <a:pt x="83143" y="71365"/>
                  <a:pt x="86482" y="67192"/>
                </a:cubicBezTo>
                <a:cubicBezTo>
                  <a:pt x="99002" y="44656"/>
                  <a:pt x="99837" y="22954"/>
                  <a:pt x="104845" y="6260"/>
                </a:cubicBezTo>
                <a:cubicBezTo>
                  <a:pt x="104010" y="7929"/>
                  <a:pt x="103176" y="9599"/>
                  <a:pt x="101506" y="11268"/>
                </a:cubicBezTo>
                <a:cubicBezTo>
                  <a:pt x="100672" y="12103"/>
                  <a:pt x="94829" y="37978"/>
                  <a:pt x="81474" y="37978"/>
                </a:cubicBezTo>
                <a:cubicBezTo>
                  <a:pt x="77300" y="37978"/>
                  <a:pt x="66450" y="35474"/>
                  <a:pt x="68119" y="30466"/>
                </a:cubicBezTo>
                <a:cubicBezTo>
                  <a:pt x="58103" y="64688"/>
                  <a:pt x="28054" y="80547"/>
                  <a:pt x="14699" y="108926"/>
                </a:cubicBezTo>
                <a:cubicBezTo>
                  <a:pt x="26385" y="114769"/>
                  <a:pt x="4683" y="128959"/>
                  <a:pt x="6352" y="138975"/>
                </a:cubicBezTo>
                <a:close/>
              </a:path>
            </a:pathLst>
          </a:custGeom>
          <a:no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E9BCD55B-7EB4-46C4-92E8-E7080E40693C}"/>
              </a:ext>
            </a:extLst>
          </p:cNvPr>
          <p:cNvSpPr/>
          <p:nvPr/>
        </p:nvSpPr>
        <p:spPr>
          <a:xfrm>
            <a:off x="8607359" y="5707764"/>
            <a:ext cx="8347" cy="8347"/>
          </a:xfrm>
          <a:custGeom>
            <a:avLst/>
            <a:gdLst>
              <a:gd name="connsiteX0" fmla="*/ 6260 w 8346"/>
              <a:gd name="connsiteY0" fmla="*/ 6260 h 8346"/>
              <a:gd name="connsiteX1" fmla="*/ 6260 w 8346"/>
              <a:gd name="connsiteY1" fmla="*/ 6260 h 8346"/>
              <a:gd name="connsiteX2" fmla="*/ 6260 w 8346"/>
              <a:gd name="connsiteY2" fmla="*/ 6260 h 8346"/>
              <a:gd name="connsiteX3" fmla="*/ 6260 w 8346"/>
              <a:gd name="connsiteY3" fmla="*/ 6260 h 8346"/>
            </a:gdLst>
            <a:ahLst/>
            <a:cxnLst>
              <a:cxn ang="0">
                <a:pos x="connsiteX0" y="connsiteY0"/>
              </a:cxn>
              <a:cxn ang="0">
                <a:pos x="connsiteX1" y="connsiteY1"/>
              </a:cxn>
              <a:cxn ang="0">
                <a:pos x="connsiteX2" y="connsiteY2"/>
              </a:cxn>
              <a:cxn ang="0">
                <a:pos x="connsiteX3" y="connsiteY3"/>
              </a:cxn>
            </a:cxnLst>
            <a:rect l="l" t="t" r="r" b="b"/>
            <a:pathLst>
              <a:path w="8346" h="8346">
                <a:moveTo>
                  <a:pt x="6260" y="6260"/>
                </a:moveTo>
                <a:cubicBezTo>
                  <a:pt x="6260" y="6260"/>
                  <a:pt x="6260" y="6260"/>
                  <a:pt x="6260" y="6260"/>
                </a:cubicBezTo>
                <a:cubicBezTo>
                  <a:pt x="7095" y="6260"/>
                  <a:pt x="7095" y="6260"/>
                  <a:pt x="6260" y="6260"/>
                </a:cubicBezTo>
                <a:cubicBezTo>
                  <a:pt x="7095" y="6260"/>
                  <a:pt x="6260" y="6260"/>
                  <a:pt x="6260" y="6260"/>
                </a:cubicBezTo>
                <a:close/>
              </a:path>
            </a:pathLst>
          </a:custGeom>
          <a:solidFill>
            <a:srgbClr val="53BCE8"/>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33206193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RB Title / Chapter 2 ">
    <p:bg bwMode="gray">
      <p:bgPr>
        <a:solidFill>
          <a:schemeClr val="bg2"/>
        </a:solidFill>
        <a:effectLst/>
      </p:bgPr>
    </p:bg>
    <p:spTree>
      <p:nvGrpSpPr>
        <p:cNvPr id="1" name=""/>
        <p:cNvGrpSpPr/>
        <p:nvPr/>
      </p:nvGrpSpPr>
      <p:grpSpPr>
        <a:xfrm>
          <a:off x="0" y="0"/>
          <a:ext cx="0" cy="0"/>
          <a:chOff x="0" y="0"/>
          <a:chExt cx="0" cy="0"/>
        </a:xfrm>
      </p:grpSpPr>
      <p:sp>
        <p:nvSpPr>
          <p:cNvPr id="57" name="Picture Placeholder 56">
            <a:extLst>
              <a:ext uri="{FF2B5EF4-FFF2-40B4-BE49-F238E27FC236}">
                <a16:creationId xmlns:a16="http://schemas.microsoft.com/office/drawing/2014/main" id="{6E480A60-41F5-4FD3-9D83-62809F98B642}"/>
              </a:ext>
            </a:extLst>
          </p:cNvPr>
          <p:cNvSpPr>
            <a:spLocks noGrp="1"/>
          </p:cNvSpPr>
          <p:nvPr>
            <p:ph type="pic" sz="quarter" idx="13"/>
          </p:nvPr>
        </p:nvSpPr>
        <p:spPr bwMode="gray">
          <a:xfrm>
            <a:off x="0" y="0"/>
            <a:ext cx="12192000" cy="6858000"/>
          </a:xfrm>
          <a:custGeom>
            <a:avLst/>
            <a:gdLst>
              <a:gd name="connsiteX0" fmla="*/ 8879612 w 12192000"/>
              <a:gd name="connsiteY0" fmla="*/ 4966755 h 6858000"/>
              <a:gd name="connsiteX1" fmla="*/ 8490863 w 12192000"/>
              <a:gd name="connsiteY1" fmla="*/ 5164306 h 6858000"/>
              <a:gd name="connsiteX2" fmla="*/ 8453313 w 12192000"/>
              <a:gd name="connsiteY2" fmla="*/ 5155427 h 6858000"/>
              <a:gd name="connsiteX3" fmla="*/ 8446687 w 12192000"/>
              <a:gd name="connsiteY3" fmla="*/ 5155427 h 6858000"/>
              <a:gd name="connsiteX4" fmla="*/ 8367170 w 12192000"/>
              <a:gd name="connsiteY4" fmla="*/ 5186503 h 6858000"/>
              <a:gd name="connsiteX5" fmla="*/ 8305324 w 12192000"/>
              <a:gd name="connsiteY5" fmla="*/ 5213139 h 6858000"/>
              <a:gd name="connsiteX6" fmla="*/ 8228016 w 12192000"/>
              <a:gd name="connsiteY6" fmla="*/ 5248654 h 6858000"/>
              <a:gd name="connsiteX7" fmla="*/ 8216972 w 12192000"/>
              <a:gd name="connsiteY7" fmla="*/ 5259752 h 6858000"/>
              <a:gd name="connsiteX8" fmla="*/ 8201511 w 12192000"/>
              <a:gd name="connsiteY8" fmla="*/ 5273070 h 6858000"/>
              <a:gd name="connsiteX9" fmla="*/ 8186049 w 12192000"/>
              <a:gd name="connsiteY9" fmla="*/ 5275290 h 6858000"/>
              <a:gd name="connsiteX10" fmla="*/ 8159543 w 12192000"/>
              <a:gd name="connsiteY10" fmla="*/ 5279729 h 6858000"/>
              <a:gd name="connsiteX11" fmla="*/ 8088862 w 12192000"/>
              <a:gd name="connsiteY11" fmla="*/ 5321903 h 6858000"/>
              <a:gd name="connsiteX12" fmla="*/ 8082236 w 12192000"/>
              <a:gd name="connsiteY12" fmla="*/ 5326342 h 6858000"/>
              <a:gd name="connsiteX13" fmla="*/ 8029224 w 12192000"/>
              <a:gd name="connsiteY13" fmla="*/ 5348539 h 6858000"/>
              <a:gd name="connsiteX14" fmla="*/ 7932037 w 12192000"/>
              <a:gd name="connsiteY14" fmla="*/ 5381834 h 6858000"/>
              <a:gd name="connsiteX15" fmla="*/ 7834850 w 12192000"/>
              <a:gd name="connsiteY15" fmla="*/ 5441765 h 6858000"/>
              <a:gd name="connsiteX16" fmla="*/ 7808345 w 12192000"/>
              <a:gd name="connsiteY16" fmla="*/ 5448424 h 6858000"/>
              <a:gd name="connsiteX17" fmla="*/ 7775213 w 12192000"/>
              <a:gd name="connsiteY17" fmla="*/ 5435106 h 6858000"/>
              <a:gd name="connsiteX18" fmla="*/ 7766377 w 12192000"/>
              <a:gd name="connsiteY18" fmla="*/ 5384054 h 6858000"/>
              <a:gd name="connsiteX19" fmla="*/ 7821597 w 12192000"/>
              <a:gd name="connsiteY19" fmla="*/ 5326342 h 6858000"/>
              <a:gd name="connsiteX20" fmla="*/ 7861356 w 12192000"/>
              <a:gd name="connsiteY20" fmla="*/ 5237555 h 6858000"/>
              <a:gd name="connsiteX21" fmla="*/ 7770795 w 12192000"/>
              <a:gd name="connsiteY21" fmla="*/ 5177624 h 6858000"/>
              <a:gd name="connsiteX22" fmla="*/ 7750916 w 12192000"/>
              <a:gd name="connsiteY22" fmla="*/ 5170965 h 6858000"/>
              <a:gd name="connsiteX23" fmla="*/ 7726619 w 12192000"/>
              <a:gd name="connsiteY23" fmla="*/ 5157647 h 6858000"/>
              <a:gd name="connsiteX24" fmla="*/ 7704531 w 12192000"/>
              <a:gd name="connsiteY24" fmla="*/ 5146549 h 6858000"/>
              <a:gd name="connsiteX25" fmla="*/ 7702322 w 12192000"/>
              <a:gd name="connsiteY25" fmla="*/ 5144329 h 6858000"/>
              <a:gd name="connsiteX26" fmla="*/ 7691278 w 12192000"/>
              <a:gd name="connsiteY26" fmla="*/ 5150988 h 6858000"/>
              <a:gd name="connsiteX27" fmla="*/ 7680234 w 12192000"/>
              <a:gd name="connsiteY27" fmla="*/ 5210919 h 6858000"/>
              <a:gd name="connsiteX28" fmla="*/ 7753125 w 12192000"/>
              <a:gd name="connsiteY28" fmla="*/ 5277510 h 6858000"/>
              <a:gd name="connsiteX29" fmla="*/ 7764169 w 12192000"/>
              <a:gd name="connsiteY29" fmla="*/ 5279729 h 6858000"/>
              <a:gd name="connsiteX30" fmla="*/ 7775213 w 12192000"/>
              <a:gd name="connsiteY30" fmla="*/ 5279729 h 6858000"/>
              <a:gd name="connsiteX31" fmla="*/ 7713366 w 12192000"/>
              <a:gd name="connsiteY31" fmla="*/ 5337441 h 6858000"/>
              <a:gd name="connsiteX32" fmla="*/ 7697905 w 12192000"/>
              <a:gd name="connsiteY32" fmla="*/ 5448424 h 6858000"/>
              <a:gd name="connsiteX33" fmla="*/ 7781839 w 12192000"/>
              <a:gd name="connsiteY33" fmla="*/ 5515015 h 6858000"/>
              <a:gd name="connsiteX34" fmla="*/ 7803927 w 12192000"/>
              <a:gd name="connsiteY34" fmla="*/ 5517234 h 6858000"/>
              <a:gd name="connsiteX35" fmla="*/ 7841476 w 12192000"/>
              <a:gd name="connsiteY35" fmla="*/ 5515015 h 6858000"/>
              <a:gd name="connsiteX36" fmla="*/ 7848103 w 12192000"/>
              <a:gd name="connsiteY36" fmla="*/ 5512795 h 6858000"/>
              <a:gd name="connsiteX37" fmla="*/ 7865773 w 12192000"/>
              <a:gd name="connsiteY37" fmla="*/ 5594923 h 6858000"/>
              <a:gd name="connsiteX38" fmla="*/ 7863564 w 12192000"/>
              <a:gd name="connsiteY38" fmla="*/ 5603802 h 6858000"/>
              <a:gd name="connsiteX39" fmla="*/ 7832641 w 12192000"/>
              <a:gd name="connsiteY39" fmla="*/ 5617120 h 6858000"/>
              <a:gd name="connsiteX40" fmla="*/ 7826015 w 12192000"/>
              <a:gd name="connsiteY40" fmla="*/ 5617120 h 6858000"/>
              <a:gd name="connsiteX41" fmla="*/ 7821597 w 12192000"/>
              <a:gd name="connsiteY41" fmla="*/ 5617120 h 6858000"/>
              <a:gd name="connsiteX42" fmla="*/ 7817180 w 12192000"/>
              <a:gd name="connsiteY42" fmla="*/ 5617120 h 6858000"/>
              <a:gd name="connsiteX43" fmla="*/ 7806136 w 12192000"/>
              <a:gd name="connsiteY43" fmla="*/ 5617120 h 6858000"/>
              <a:gd name="connsiteX44" fmla="*/ 7779630 w 12192000"/>
              <a:gd name="connsiteY44" fmla="*/ 5643756 h 6858000"/>
              <a:gd name="connsiteX45" fmla="*/ 7773004 w 12192000"/>
              <a:gd name="connsiteY45" fmla="*/ 5661513 h 6858000"/>
              <a:gd name="connsiteX46" fmla="*/ 7757542 w 12192000"/>
              <a:gd name="connsiteY46" fmla="*/ 5685929 h 6858000"/>
              <a:gd name="connsiteX47" fmla="*/ 7735454 w 12192000"/>
              <a:gd name="connsiteY47" fmla="*/ 5668172 h 6858000"/>
              <a:gd name="connsiteX48" fmla="*/ 7722201 w 12192000"/>
              <a:gd name="connsiteY48" fmla="*/ 5663733 h 6858000"/>
              <a:gd name="connsiteX49" fmla="*/ 7689069 w 12192000"/>
              <a:gd name="connsiteY49" fmla="*/ 5677051 h 6858000"/>
              <a:gd name="connsiteX50" fmla="*/ 7680234 w 12192000"/>
              <a:gd name="connsiteY50" fmla="*/ 5683710 h 6858000"/>
              <a:gd name="connsiteX51" fmla="*/ 7662564 w 12192000"/>
              <a:gd name="connsiteY51" fmla="*/ 5708126 h 6858000"/>
              <a:gd name="connsiteX52" fmla="*/ 7629432 w 12192000"/>
              <a:gd name="connsiteY52" fmla="*/ 5736982 h 6858000"/>
              <a:gd name="connsiteX53" fmla="*/ 7625014 w 12192000"/>
              <a:gd name="connsiteY53" fmla="*/ 5756959 h 6858000"/>
              <a:gd name="connsiteX54" fmla="*/ 7625014 w 12192000"/>
              <a:gd name="connsiteY54" fmla="*/ 5765838 h 6858000"/>
              <a:gd name="connsiteX55" fmla="*/ 7620597 w 12192000"/>
              <a:gd name="connsiteY55" fmla="*/ 5772497 h 6858000"/>
              <a:gd name="connsiteX56" fmla="*/ 7613970 w 12192000"/>
              <a:gd name="connsiteY56" fmla="*/ 5790254 h 6858000"/>
              <a:gd name="connsiteX57" fmla="*/ 7622805 w 12192000"/>
              <a:gd name="connsiteY57" fmla="*/ 5808011 h 6858000"/>
              <a:gd name="connsiteX58" fmla="*/ 7662564 w 12192000"/>
              <a:gd name="connsiteY58" fmla="*/ 5823549 h 6858000"/>
              <a:gd name="connsiteX59" fmla="*/ 7664773 w 12192000"/>
              <a:gd name="connsiteY59" fmla="*/ 5823549 h 6858000"/>
              <a:gd name="connsiteX60" fmla="*/ 7675817 w 12192000"/>
              <a:gd name="connsiteY60" fmla="*/ 5819110 h 6858000"/>
              <a:gd name="connsiteX61" fmla="*/ 7680234 w 12192000"/>
              <a:gd name="connsiteY61" fmla="*/ 5816890 h 6858000"/>
              <a:gd name="connsiteX62" fmla="*/ 7722201 w 12192000"/>
              <a:gd name="connsiteY62" fmla="*/ 5823549 h 6858000"/>
              <a:gd name="connsiteX63" fmla="*/ 7744289 w 12192000"/>
              <a:gd name="connsiteY63" fmla="*/ 5819110 h 6858000"/>
              <a:gd name="connsiteX64" fmla="*/ 7779630 w 12192000"/>
              <a:gd name="connsiteY64" fmla="*/ 5781375 h 6858000"/>
              <a:gd name="connsiteX65" fmla="*/ 7784048 w 12192000"/>
              <a:gd name="connsiteY65" fmla="*/ 5776936 h 6858000"/>
              <a:gd name="connsiteX66" fmla="*/ 7786257 w 12192000"/>
              <a:gd name="connsiteY66" fmla="*/ 5776936 h 6858000"/>
              <a:gd name="connsiteX67" fmla="*/ 7797301 w 12192000"/>
              <a:gd name="connsiteY67" fmla="*/ 5779156 h 6858000"/>
              <a:gd name="connsiteX68" fmla="*/ 7812762 w 12192000"/>
              <a:gd name="connsiteY68" fmla="*/ 5781375 h 6858000"/>
              <a:gd name="connsiteX69" fmla="*/ 7859147 w 12192000"/>
              <a:gd name="connsiteY69" fmla="*/ 5763618 h 6858000"/>
              <a:gd name="connsiteX70" fmla="*/ 7872400 w 12192000"/>
              <a:gd name="connsiteY70" fmla="*/ 5752520 h 6858000"/>
              <a:gd name="connsiteX71" fmla="*/ 7887861 w 12192000"/>
              <a:gd name="connsiteY71" fmla="*/ 5736982 h 6858000"/>
              <a:gd name="connsiteX72" fmla="*/ 7907740 w 12192000"/>
              <a:gd name="connsiteY72" fmla="*/ 5734762 h 6858000"/>
              <a:gd name="connsiteX73" fmla="*/ 7916576 w 12192000"/>
              <a:gd name="connsiteY73" fmla="*/ 5734762 h 6858000"/>
              <a:gd name="connsiteX74" fmla="*/ 7960752 w 12192000"/>
              <a:gd name="connsiteY74" fmla="*/ 5739202 h 6858000"/>
              <a:gd name="connsiteX75" fmla="*/ 8002719 w 12192000"/>
              <a:gd name="connsiteY75" fmla="*/ 5732543 h 6858000"/>
              <a:gd name="connsiteX76" fmla="*/ 8011554 w 12192000"/>
              <a:gd name="connsiteY76" fmla="*/ 5725884 h 6858000"/>
              <a:gd name="connsiteX77" fmla="*/ 8044686 w 12192000"/>
              <a:gd name="connsiteY77" fmla="*/ 5710346 h 6858000"/>
              <a:gd name="connsiteX78" fmla="*/ 8080027 w 12192000"/>
              <a:gd name="connsiteY78" fmla="*/ 5665952 h 6858000"/>
              <a:gd name="connsiteX79" fmla="*/ 8080027 w 12192000"/>
              <a:gd name="connsiteY79" fmla="*/ 5661513 h 6858000"/>
              <a:gd name="connsiteX80" fmla="*/ 8093279 w 12192000"/>
              <a:gd name="connsiteY80" fmla="*/ 5634877 h 6858000"/>
              <a:gd name="connsiteX81" fmla="*/ 8102115 w 12192000"/>
              <a:gd name="connsiteY81" fmla="*/ 5634877 h 6858000"/>
              <a:gd name="connsiteX82" fmla="*/ 8135247 w 12192000"/>
              <a:gd name="connsiteY82" fmla="*/ 5630438 h 6858000"/>
              <a:gd name="connsiteX83" fmla="*/ 8166170 w 12192000"/>
              <a:gd name="connsiteY83" fmla="*/ 5625998 h 6858000"/>
              <a:gd name="connsiteX84" fmla="*/ 8181631 w 12192000"/>
              <a:gd name="connsiteY84" fmla="*/ 5628218 h 6858000"/>
              <a:gd name="connsiteX85" fmla="*/ 8252313 w 12192000"/>
              <a:gd name="connsiteY85" fmla="*/ 5637097 h 6858000"/>
              <a:gd name="connsiteX86" fmla="*/ 8292071 w 12192000"/>
              <a:gd name="connsiteY86" fmla="*/ 5632657 h 6858000"/>
              <a:gd name="connsiteX87" fmla="*/ 8303115 w 12192000"/>
              <a:gd name="connsiteY87" fmla="*/ 5639316 h 6858000"/>
              <a:gd name="connsiteX88" fmla="*/ 8311951 w 12192000"/>
              <a:gd name="connsiteY88" fmla="*/ 5648195 h 6858000"/>
              <a:gd name="connsiteX89" fmla="*/ 8303115 w 12192000"/>
              <a:gd name="connsiteY89" fmla="*/ 5648195 h 6858000"/>
              <a:gd name="connsiteX90" fmla="*/ 8276610 w 12192000"/>
              <a:gd name="connsiteY90" fmla="*/ 5657074 h 6858000"/>
              <a:gd name="connsiteX91" fmla="*/ 8254522 w 12192000"/>
              <a:gd name="connsiteY91" fmla="*/ 5654854 h 6858000"/>
              <a:gd name="connsiteX92" fmla="*/ 8225807 w 12192000"/>
              <a:gd name="connsiteY92" fmla="*/ 5657074 h 6858000"/>
              <a:gd name="connsiteX93" fmla="*/ 8216972 w 12192000"/>
              <a:gd name="connsiteY93" fmla="*/ 5657074 h 6858000"/>
              <a:gd name="connsiteX94" fmla="*/ 8188258 w 12192000"/>
              <a:gd name="connsiteY94" fmla="*/ 5674831 h 6858000"/>
              <a:gd name="connsiteX95" fmla="*/ 8188258 w 12192000"/>
              <a:gd name="connsiteY95" fmla="*/ 5694808 h 6858000"/>
              <a:gd name="connsiteX96" fmla="*/ 8214763 w 12192000"/>
              <a:gd name="connsiteY96" fmla="*/ 5741421 h 6858000"/>
              <a:gd name="connsiteX97" fmla="*/ 8228016 w 12192000"/>
              <a:gd name="connsiteY97" fmla="*/ 5752520 h 6858000"/>
              <a:gd name="connsiteX98" fmla="*/ 8234643 w 12192000"/>
              <a:gd name="connsiteY98" fmla="*/ 5752520 h 6858000"/>
              <a:gd name="connsiteX99" fmla="*/ 8241269 w 12192000"/>
              <a:gd name="connsiteY99" fmla="*/ 5750300 h 6858000"/>
              <a:gd name="connsiteX100" fmla="*/ 8250104 w 12192000"/>
              <a:gd name="connsiteY100" fmla="*/ 5752520 h 6858000"/>
              <a:gd name="connsiteX101" fmla="*/ 8254522 w 12192000"/>
              <a:gd name="connsiteY101" fmla="*/ 5759179 h 6858000"/>
              <a:gd name="connsiteX102" fmla="*/ 8274401 w 12192000"/>
              <a:gd name="connsiteY102" fmla="*/ 5785815 h 6858000"/>
              <a:gd name="connsiteX103" fmla="*/ 8327412 w 12192000"/>
              <a:gd name="connsiteY103" fmla="*/ 5796913 h 6858000"/>
              <a:gd name="connsiteX104" fmla="*/ 8351709 w 12192000"/>
              <a:gd name="connsiteY104" fmla="*/ 5788034 h 6858000"/>
              <a:gd name="connsiteX105" fmla="*/ 8422390 w 12192000"/>
              <a:gd name="connsiteY105" fmla="*/ 5761398 h 6858000"/>
              <a:gd name="connsiteX106" fmla="*/ 8462149 w 12192000"/>
              <a:gd name="connsiteY106" fmla="*/ 5756959 h 6858000"/>
              <a:gd name="connsiteX107" fmla="*/ 8486445 w 12192000"/>
              <a:gd name="connsiteY107" fmla="*/ 5728103 h 6858000"/>
              <a:gd name="connsiteX108" fmla="*/ 8879612 w 12192000"/>
              <a:gd name="connsiteY108" fmla="*/ 5932313 h 6858000"/>
              <a:gd name="connsiteX109" fmla="*/ 9270569 w 12192000"/>
              <a:gd name="connsiteY109" fmla="*/ 5732543 h 6858000"/>
              <a:gd name="connsiteX110" fmla="*/ 9283822 w 12192000"/>
              <a:gd name="connsiteY110" fmla="*/ 5750300 h 6858000"/>
              <a:gd name="connsiteX111" fmla="*/ 9303701 w 12192000"/>
              <a:gd name="connsiteY111" fmla="*/ 5756959 h 6858000"/>
              <a:gd name="connsiteX112" fmla="*/ 9310327 w 12192000"/>
              <a:gd name="connsiteY112" fmla="*/ 5756959 h 6858000"/>
              <a:gd name="connsiteX113" fmla="*/ 9319162 w 12192000"/>
              <a:gd name="connsiteY113" fmla="*/ 5756959 h 6858000"/>
              <a:gd name="connsiteX114" fmla="*/ 9325789 w 12192000"/>
              <a:gd name="connsiteY114" fmla="*/ 5761398 h 6858000"/>
              <a:gd name="connsiteX115" fmla="*/ 9343459 w 12192000"/>
              <a:gd name="connsiteY115" fmla="*/ 5772497 h 6858000"/>
              <a:gd name="connsiteX116" fmla="*/ 9420767 w 12192000"/>
              <a:gd name="connsiteY116" fmla="*/ 5796913 h 6858000"/>
              <a:gd name="connsiteX117" fmla="*/ 9440646 w 12192000"/>
              <a:gd name="connsiteY117" fmla="*/ 5799133 h 6858000"/>
              <a:gd name="connsiteX118" fmla="*/ 9447273 w 12192000"/>
              <a:gd name="connsiteY118" fmla="*/ 5799133 h 6858000"/>
              <a:gd name="connsiteX119" fmla="*/ 9495866 w 12192000"/>
              <a:gd name="connsiteY119" fmla="*/ 5752520 h 6858000"/>
              <a:gd name="connsiteX120" fmla="*/ 9502493 w 12192000"/>
              <a:gd name="connsiteY120" fmla="*/ 5748080 h 6858000"/>
              <a:gd name="connsiteX121" fmla="*/ 9511328 w 12192000"/>
              <a:gd name="connsiteY121" fmla="*/ 5745861 h 6858000"/>
              <a:gd name="connsiteX122" fmla="*/ 9540042 w 12192000"/>
              <a:gd name="connsiteY122" fmla="*/ 5708126 h 6858000"/>
              <a:gd name="connsiteX123" fmla="*/ 9544460 w 12192000"/>
              <a:gd name="connsiteY123" fmla="*/ 5701467 h 6858000"/>
              <a:gd name="connsiteX124" fmla="*/ 9544460 w 12192000"/>
              <a:gd name="connsiteY124" fmla="*/ 5679270 h 6858000"/>
              <a:gd name="connsiteX125" fmla="*/ 9531207 w 12192000"/>
              <a:gd name="connsiteY125" fmla="*/ 5668172 h 6858000"/>
              <a:gd name="connsiteX126" fmla="*/ 9495866 w 12192000"/>
              <a:gd name="connsiteY126" fmla="*/ 5663733 h 6858000"/>
              <a:gd name="connsiteX127" fmla="*/ 9489240 w 12192000"/>
              <a:gd name="connsiteY127" fmla="*/ 5663733 h 6858000"/>
              <a:gd name="connsiteX128" fmla="*/ 9482614 w 12192000"/>
              <a:gd name="connsiteY128" fmla="*/ 5665952 h 6858000"/>
              <a:gd name="connsiteX129" fmla="*/ 9462734 w 12192000"/>
              <a:gd name="connsiteY129" fmla="*/ 5663733 h 6858000"/>
              <a:gd name="connsiteX130" fmla="*/ 9458317 w 12192000"/>
              <a:gd name="connsiteY130" fmla="*/ 5659293 h 6858000"/>
              <a:gd name="connsiteX131" fmla="*/ 9445064 w 12192000"/>
              <a:gd name="connsiteY131" fmla="*/ 5654854 h 6858000"/>
              <a:gd name="connsiteX132" fmla="*/ 9442855 w 12192000"/>
              <a:gd name="connsiteY132" fmla="*/ 5654854 h 6858000"/>
              <a:gd name="connsiteX133" fmla="*/ 9453899 w 12192000"/>
              <a:gd name="connsiteY133" fmla="*/ 5645975 h 6858000"/>
              <a:gd name="connsiteX134" fmla="*/ 9467152 w 12192000"/>
              <a:gd name="connsiteY134" fmla="*/ 5645975 h 6858000"/>
              <a:gd name="connsiteX135" fmla="*/ 9535625 w 12192000"/>
              <a:gd name="connsiteY135" fmla="*/ 5639316 h 6858000"/>
              <a:gd name="connsiteX136" fmla="*/ 9590845 w 12192000"/>
              <a:gd name="connsiteY136" fmla="*/ 5632657 h 6858000"/>
              <a:gd name="connsiteX137" fmla="*/ 9599680 w 12192000"/>
              <a:gd name="connsiteY137" fmla="*/ 5632657 h 6858000"/>
              <a:gd name="connsiteX138" fmla="*/ 9608515 w 12192000"/>
              <a:gd name="connsiteY138" fmla="*/ 5632657 h 6858000"/>
              <a:gd name="connsiteX139" fmla="*/ 9643856 w 12192000"/>
              <a:gd name="connsiteY139" fmla="*/ 5634877 h 6858000"/>
              <a:gd name="connsiteX140" fmla="*/ 9681405 w 12192000"/>
              <a:gd name="connsiteY140" fmla="*/ 5630438 h 6858000"/>
              <a:gd name="connsiteX141" fmla="*/ 9685823 w 12192000"/>
              <a:gd name="connsiteY141" fmla="*/ 5645975 h 6858000"/>
              <a:gd name="connsiteX142" fmla="*/ 9710120 w 12192000"/>
              <a:gd name="connsiteY142" fmla="*/ 5701467 h 6858000"/>
              <a:gd name="connsiteX143" fmla="*/ 9743252 w 12192000"/>
              <a:gd name="connsiteY143" fmla="*/ 5728103 h 6858000"/>
              <a:gd name="connsiteX144" fmla="*/ 9760922 w 12192000"/>
              <a:gd name="connsiteY144" fmla="*/ 5739202 h 6858000"/>
              <a:gd name="connsiteX145" fmla="*/ 9785219 w 12192000"/>
              <a:gd name="connsiteY145" fmla="*/ 5743641 h 6858000"/>
              <a:gd name="connsiteX146" fmla="*/ 9822768 w 12192000"/>
              <a:gd name="connsiteY146" fmla="*/ 5739202 h 6858000"/>
              <a:gd name="connsiteX147" fmla="*/ 9924373 w 12192000"/>
              <a:gd name="connsiteY147" fmla="*/ 5785815 h 6858000"/>
              <a:gd name="connsiteX148" fmla="*/ 9944252 w 12192000"/>
              <a:gd name="connsiteY148" fmla="*/ 5790254 h 6858000"/>
              <a:gd name="connsiteX149" fmla="*/ 9975176 w 12192000"/>
              <a:gd name="connsiteY149" fmla="*/ 5781375 h 6858000"/>
              <a:gd name="connsiteX150" fmla="*/ 9975176 w 12192000"/>
              <a:gd name="connsiteY150" fmla="*/ 5783595 h 6858000"/>
              <a:gd name="connsiteX151" fmla="*/ 9997264 w 12192000"/>
              <a:gd name="connsiteY151" fmla="*/ 5808011 h 6858000"/>
              <a:gd name="connsiteX152" fmla="*/ 10037022 w 12192000"/>
              <a:gd name="connsiteY152" fmla="*/ 5819110 h 6858000"/>
              <a:gd name="connsiteX153" fmla="*/ 10050275 w 12192000"/>
              <a:gd name="connsiteY153" fmla="*/ 5819110 h 6858000"/>
              <a:gd name="connsiteX154" fmla="*/ 10070154 w 12192000"/>
              <a:gd name="connsiteY154" fmla="*/ 5819110 h 6858000"/>
              <a:gd name="connsiteX155" fmla="*/ 10081198 w 12192000"/>
              <a:gd name="connsiteY155" fmla="*/ 5825769 h 6858000"/>
              <a:gd name="connsiteX156" fmla="*/ 10129792 w 12192000"/>
              <a:gd name="connsiteY156" fmla="*/ 5810231 h 6858000"/>
              <a:gd name="connsiteX157" fmla="*/ 10134209 w 12192000"/>
              <a:gd name="connsiteY157" fmla="*/ 5808011 h 6858000"/>
              <a:gd name="connsiteX158" fmla="*/ 10132000 w 12192000"/>
              <a:gd name="connsiteY158" fmla="*/ 5776936 h 6858000"/>
              <a:gd name="connsiteX159" fmla="*/ 10129792 w 12192000"/>
              <a:gd name="connsiteY159" fmla="*/ 5770277 h 6858000"/>
              <a:gd name="connsiteX160" fmla="*/ 10127582 w 12192000"/>
              <a:gd name="connsiteY160" fmla="*/ 5756959 h 6858000"/>
              <a:gd name="connsiteX161" fmla="*/ 10125374 w 12192000"/>
              <a:gd name="connsiteY161" fmla="*/ 5741421 h 6858000"/>
              <a:gd name="connsiteX162" fmla="*/ 10092242 w 12192000"/>
              <a:gd name="connsiteY162" fmla="*/ 5712566 h 6858000"/>
              <a:gd name="connsiteX163" fmla="*/ 10085616 w 12192000"/>
              <a:gd name="connsiteY163" fmla="*/ 5697028 h 6858000"/>
              <a:gd name="connsiteX164" fmla="*/ 10048066 w 12192000"/>
              <a:gd name="connsiteY164" fmla="*/ 5668172 h 6858000"/>
              <a:gd name="connsiteX165" fmla="*/ 10041440 w 12192000"/>
              <a:gd name="connsiteY165" fmla="*/ 5665952 h 6858000"/>
              <a:gd name="connsiteX166" fmla="*/ 10032604 w 12192000"/>
              <a:gd name="connsiteY166" fmla="*/ 5663733 h 6858000"/>
              <a:gd name="connsiteX167" fmla="*/ 10008308 w 12192000"/>
              <a:gd name="connsiteY167" fmla="*/ 5679270 h 6858000"/>
              <a:gd name="connsiteX168" fmla="*/ 10003890 w 12192000"/>
              <a:gd name="connsiteY168" fmla="*/ 5683710 h 6858000"/>
              <a:gd name="connsiteX169" fmla="*/ 9995055 w 12192000"/>
              <a:gd name="connsiteY169" fmla="*/ 5672611 h 6858000"/>
              <a:gd name="connsiteX170" fmla="*/ 9988428 w 12192000"/>
              <a:gd name="connsiteY170" fmla="*/ 5657074 h 6858000"/>
              <a:gd name="connsiteX171" fmla="*/ 9979593 w 12192000"/>
              <a:gd name="connsiteY171" fmla="*/ 5628218 h 6858000"/>
              <a:gd name="connsiteX172" fmla="*/ 9937626 w 12192000"/>
              <a:gd name="connsiteY172" fmla="*/ 5610461 h 6858000"/>
              <a:gd name="connsiteX173" fmla="*/ 9933208 w 12192000"/>
              <a:gd name="connsiteY173" fmla="*/ 5610461 h 6858000"/>
              <a:gd name="connsiteX174" fmla="*/ 9915538 w 12192000"/>
              <a:gd name="connsiteY174" fmla="*/ 5606021 h 6858000"/>
              <a:gd name="connsiteX175" fmla="*/ 9919956 w 12192000"/>
              <a:gd name="connsiteY175" fmla="*/ 5586044 h 6858000"/>
              <a:gd name="connsiteX176" fmla="*/ 9922164 w 12192000"/>
              <a:gd name="connsiteY176" fmla="*/ 5572726 h 6858000"/>
              <a:gd name="connsiteX177" fmla="*/ 9922164 w 12192000"/>
              <a:gd name="connsiteY177" fmla="*/ 5512795 h 6858000"/>
              <a:gd name="connsiteX178" fmla="*/ 9935417 w 12192000"/>
              <a:gd name="connsiteY178" fmla="*/ 5515015 h 6858000"/>
              <a:gd name="connsiteX179" fmla="*/ 9946461 w 12192000"/>
              <a:gd name="connsiteY179" fmla="*/ 5515015 h 6858000"/>
              <a:gd name="connsiteX180" fmla="*/ 9948670 w 12192000"/>
              <a:gd name="connsiteY180" fmla="*/ 5515015 h 6858000"/>
              <a:gd name="connsiteX181" fmla="*/ 10008308 w 12192000"/>
              <a:gd name="connsiteY181" fmla="*/ 5501697 h 6858000"/>
              <a:gd name="connsiteX182" fmla="*/ 10065736 w 12192000"/>
              <a:gd name="connsiteY182" fmla="*/ 5412910 h 6858000"/>
              <a:gd name="connsiteX183" fmla="*/ 10050275 w 12192000"/>
              <a:gd name="connsiteY183" fmla="*/ 5359637 h 6858000"/>
              <a:gd name="connsiteX184" fmla="*/ 9986220 w 12192000"/>
              <a:gd name="connsiteY184" fmla="*/ 5284169 h 6858000"/>
              <a:gd name="connsiteX185" fmla="*/ 10032604 w 12192000"/>
              <a:gd name="connsiteY185" fmla="*/ 5266411 h 6858000"/>
              <a:gd name="connsiteX186" fmla="*/ 10067945 w 12192000"/>
              <a:gd name="connsiteY186" fmla="*/ 5177624 h 6858000"/>
              <a:gd name="connsiteX187" fmla="*/ 10054692 w 12192000"/>
              <a:gd name="connsiteY187" fmla="*/ 5146549 h 6858000"/>
              <a:gd name="connsiteX188" fmla="*/ 10050275 w 12192000"/>
              <a:gd name="connsiteY188" fmla="*/ 5144329 h 6858000"/>
              <a:gd name="connsiteX189" fmla="*/ 10032604 w 12192000"/>
              <a:gd name="connsiteY189" fmla="*/ 5157647 h 6858000"/>
              <a:gd name="connsiteX190" fmla="*/ 10028187 w 12192000"/>
              <a:gd name="connsiteY190" fmla="*/ 5162087 h 6858000"/>
              <a:gd name="connsiteX191" fmla="*/ 9995055 w 12192000"/>
              <a:gd name="connsiteY191" fmla="*/ 5175405 h 6858000"/>
              <a:gd name="connsiteX192" fmla="*/ 9977384 w 12192000"/>
              <a:gd name="connsiteY192" fmla="*/ 5179844 h 6858000"/>
              <a:gd name="connsiteX193" fmla="*/ 9895659 w 12192000"/>
              <a:gd name="connsiteY193" fmla="*/ 5248654 h 6858000"/>
              <a:gd name="connsiteX194" fmla="*/ 9944252 w 12192000"/>
              <a:gd name="connsiteY194" fmla="*/ 5335221 h 6858000"/>
              <a:gd name="connsiteX195" fmla="*/ 9968549 w 12192000"/>
              <a:gd name="connsiteY195" fmla="*/ 5359637 h 6858000"/>
              <a:gd name="connsiteX196" fmla="*/ 9992846 w 12192000"/>
              <a:gd name="connsiteY196" fmla="*/ 5415129 h 6858000"/>
              <a:gd name="connsiteX197" fmla="*/ 9972967 w 12192000"/>
              <a:gd name="connsiteY197" fmla="*/ 5435106 h 6858000"/>
              <a:gd name="connsiteX198" fmla="*/ 9953088 w 12192000"/>
              <a:gd name="connsiteY198" fmla="*/ 5439546 h 6858000"/>
              <a:gd name="connsiteX199" fmla="*/ 9884615 w 12192000"/>
              <a:gd name="connsiteY199" fmla="*/ 5412910 h 6858000"/>
              <a:gd name="connsiteX200" fmla="*/ 9882406 w 12192000"/>
              <a:gd name="connsiteY200" fmla="*/ 5412910 h 6858000"/>
              <a:gd name="connsiteX201" fmla="*/ 9725581 w 12192000"/>
              <a:gd name="connsiteY201" fmla="*/ 5339660 h 6858000"/>
              <a:gd name="connsiteX202" fmla="*/ 9663735 w 12192000"/>
              <a:gd name="connsiteY202" fmla="*/ 5306365 h 6858000"/>
              <a:gd name="connsiteX203" fmla="*/ 9650482 w 12192000"/>
              <a:gd name="connsiteY203" fmla="*/ 5297487 h 6858000"/>
              <a:gd name="connsiteX204" fmla="*/ 9584218 w 12192000"/>
              <a:gd name="connsiteY204" fmla="*/ 5275290 h 6858000"/>
              <a:gd name="connsiteX205" fmla="*/ 9553295 w 12192000"/>
              <a:gd name="connsiteY205" fmla="*/ 5257532 h 6858000"/>
              <a:gd name="connsiteX206" fmla="*/ 9535625 w 12192000"/>
              <a:gd name="connsiteY206" fmla="*/ 5244214 h 6858000"/>
              <a:gd name="connsiteX207" fmla="*/ 9458317 w 12192000"/>
              <a:gd name="connsiteY207" fmla="*/ 5213139 h 6858000"/>
              <a:gd name="connsiteX208" fmla="*/ 9449482 w 12192000"/>
              <a:gd name="connsiteY208" fmla="*/ 5210919 h 6858000"/>
              <a:gd name="connsiteX209" fmla="*/ 9429602 w 12192000"/>
              <a:gd name="connsiteY209" fmla="*/ 5202041 h 6858000"/>
              <a:gd name="connsiteX210" fmla="*/ 9398679 w 12192000"/>
              <a:gd name="connsiteY210" fmla="*/ 5170965 h 6858000"/>
              <a:gd name="connsiteX211" fmla="*/ 9327998 w 12192000"/>
              <a:gd name="connsiteY211" fmla="*/ 5146549 h 6858000"/>
              <a:gd name="connsiteX212" fmla="*/ 9314745 w 12192000"/>
              <a:gd name="connsiteY212" fmla="*/ 5148768 h 6858000"/>
              <a:gd name="connsiteX213" fmla="*/ 9279404 w 12192000"/>
              <a:gd name="connsiteY213" fmla="*/ 5168746 h 6858000"/>
              <a:gd name="connsiteX214" fmla="*/ 9274986 w 12192000"/>
              <a:gd name="connsiteY214" fmla="*/ 5170965 h 6858000"/>
              <a:gd name="connsiteX215" fmla="*/ 8879612 w 12192000"/>
              <a:gd name="connsiteY215" fmla="*/ 4966755 h 6858000"/>
              <a:gd name="connsiteX216" fmla="*/ 0 w 12192000"/>
              <a:gd name="connsiteY216" fmla="*/ 0 h 6858000"/>
              <a:gd name="connsiteX217" fmla="*/ 12192000 w 12192000"/>
              <a:gd name="connsiteY217" fmla="*/ 0 h 6858000"/>
              <a:gd name="connsiteX218" fmla="*/ 12192000 w 12192000"/>
              <a:gd name="connsiteY218" fmla="*/ 6858000 h 6858000"/>
              <a:gd name="connsiteX219" fmla="*/ 0 w 12192000"/>
              <a:gd name="connsiteY21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Lst>
            <a:rect l="l" t="t" r="r" b="b"/>
            <a:pathLst>
              <a:path w="12192000" h="6858000">
                <a:moveTo>
                  <a:pt x="8879612" y="4966755"/>
                </a:moveTo>
                <a:cubicBezTo>
                  <a:pt x="8720578" y="4966755"/>
                  <a:pt x="8579215" y="5044444"/>
                  <a:pt x="8490863" y="5164306"/>
                </a:cubicBezTo>
                <a:cubicBezTo>
                  <a:pt x="8479819" y="5157647"/>
                  <a:pt x="8468775" y="5157647"/>
                  <a:pt x="8453313" y="5155427"/>
                </a:cubicBezTo>
                <a:cubicBezTo>
                  <a:pt x="8451105" y="5155427"/>
                  <a:pt x="8448896" y="5155427"/>
                  <a:pt x="8446687" y="5155427"/>
                </a:cubicBezTo>
                <a:cubicBezTo>
                  <a:pt x="8420181" y="5155427"/>
                  <a:pt x="8393676" y="5166526"/>
                  <a:pt x="8367170" y="5186503"/>
                </a:cubicBezTo>
                <a:cubicBezTo>
                  <a:pt x="8349500" y="5197601"/>
                  <a:pt x="8327412" y="5206480"/>
                  <a:pt x="8305324" y="5213139"/>
                </a:cubicBezTo>
                <a:cubicBezTo>
                  <a:pt x="8278819" y="5219798"/>
                  <a:pt x="8252313" y="5228677"/>
                  <a:pt x="8228016" y="5248654"/>
                </a:cubicBezTo>
                <a:cubicBezTo>
                  <a:pt x="8225807" y="5253093"/>
                  <a:pt x="8221390" y="5255313"/>
                  <a:pt x="8216972" y="5259752"/>
                </a:cubicBezTo>
                <a:cubicBezTo>
                  <a:pt x="8212555" y="5266411"/>
                  <a:pt x="8210346" y="5270851"/>
                  <a:pt x="8201511" y="5273070"/>
                </a:cubicBezTo>
                <a:cubicBezTo>
                  <a:pt x="8194884" y="5275290"/>
                  <a:pt x="8190467" y="5275290"/>
                  <a:pt x="8186049" y="5275290"/>
                </a:cubicBezTo>
                <a:cubicBezTo>
                  <a:pt x="8177214" y="5275290"/>
                  <a:pt x="8168379" y="5277510"/>
                  <a:pt x="8159543" y="5279729"/>
                </a:cubicBezTo>
                <a:cubicBezTo>
                  <a:pt x="8133038" y="5286388"/>
                  <a:pt x="8110950" y="5301926"/>
                  <a:pt x="8088862" y="5321903"/>
                </a:cubicBezTo>
                <a:cubicBezTo>
                  <a:pt x="8086653" y="5321903"/>
                  <a:pt x="8084444" y="5324123"/>
                  <a:pt x="8082236" y="5326342"/>
                </a:cubicBezTo>
                <a:cubicBezTo>
                  <a:pt x="8066774" y="5339660"/>
                  <a:pt x="8042477" y="5348539"/>
                  <a:pt x="8029224" y="5348539"/>
                </a:cubicBezTo>
                <a:cubicBezTo>
                  <a:pt x="7989466" y="5350759"/>
                  <a:pt x="7960752" y="5359637"/>
                  <a:pt x="7932037" y="5381834"/>
                </a:cubicBezTo>
                <a:cubicBezTo>
                  <a:pt x="7901114" y="5404031"/>
                  <a:pt x="7870191" y="5428447"/>
                  <a:pt x="7834850" y="5441765"/>
                </a:cubicBezTo>
                <a:cubicBezTo>
                  <a:pt x="7826015" y="5446205"/>
                  <a:pt x="7817180" y="5448424"/>
                  <a:pt x="7808345" y="5448424"/>
                </a:cubicBezTo>
                <a:cubicBezTo>
                  <a:pt x="7799509" y="5448424"/>
                  <a:pt x="7786257" y="5446205"/>
                  <a:pt x="7775213" y="5435106"/>
                </a:cubicBezTo>
                <a:cubicBezTo>
                  <a:pt x="7761960" y="5424008"/>
                  <a:pt x="7757542" y="5399592"/>
                  <a:pt x="7766377" y="5384054"/>
                </a:cubicBezTo>
                <a:cubicBezTo>
                  <a:pt x="7777421" y="5359637"/>
                  <a:pt x="7801718" y="5339660"/>
                  <a:pt x="7821597" y="5326342"/>
                </a:cubicBezTo>
                <a:cubicBezTo>
                  <a:pt x="7848103" y="5306365"/>
                  <a:pt x="7872400" y="5279729"/>
                  <a:pt x="7861356" y="5237555"/>
                </a:cubicBezTo>
                <a:cubicBezTo>
                  <a:pt x="7850312" y="5199821"/>
                  <a:pt x="7801718" y="5186503"/>
                  <a:pt x="7770795" y="5177624"/>
                </a:cubicBezTo>
                <a:cubicBezTo>
                  <a:pt x="7761960" y="5175405"/>
                  <a:pt x="7755333" y="5173185"/>
                  <a:pt x="7750916" y="5170965"/>
                </a:cubicBezTo>
                <a:cubicBezTo>
                  <a:pt x="7739872" y="5166526"/>
                  <a:pt x="7733245" y="5162087"/>
                  <a:pt x="7726619" y="5157647"/>
                </a:cubicBezTo>
                <a:cubicBezTo>
                  <a:pt x="7719993" y="5153208"/>
                  <a:pt x="7713366" y="5148768"/>
                  <a:pt x="7704531" y="5146549"/>
                </a:cubicBezTo>
                <a:cubicBezTo>
                  <a:pt x="7704531" y="5144329"/>
                  <a:pt x="7702322" y="5144329"/>
                  <a:pt x="7702322" y="5144329"/>
                </a:cubicBezTo>
                <a:cubicBezTo>
                  <a:pt x="7697905" y="5144329"/>
                  <a:pt x="7693487" y="5146549"/>
                  <a:pt x="7691278" y="5150988"/>
                </a:cubicBezTo>
                <a:cubicBezTo>
                  <a:pt x="7680234" y="5170965"/>
                  <a:pt x="7675817" y="5190942"/>
                  <a:pt x="7680234" y="5210919"/>
                </a:cubicBezTo>
                <a:cubicBezTo>
                  <a:pt x="7689069" y="5241995"/>
                  <a:pt x="7719993" y="5273070"/>
                  <a:pt x="7753125" y="5277510"/>
                </a:cubicBezTo>
                <a:cubicBezTo>
                  <a:pt x="7757542" y="5277510"/>
                  <a:pt x="7759751" y="5279729"/>
                  <a:pt x="7764169" y="5279729"/>
                </a:cubicBezTo>
                <a:cubicBezTo>
                  <a:pt x="7766377" y="5279729"/>
                  <a:pt x="7770795" y="5279729"/>
                  <a:pt x="7775213" y="5279729"/>
                </a:cubicBezTo>
                <a:cubicBezTo>
                  <a:pt x="7750916" y="5297487"/>
                  <a:pt x="7731037" y="5317464"/>
                  <a:pt x="7713366" y="5337441"/>
                </a:cubicBezTo>
                <a:cubicBezTo>
                  <a:pt x="7689069" y="5366296"/>
                  <a:pt x="7682443" y="5415129"/>
                  <a:pt x="7697905" y="5448424"/>
                </a:cubicBezTo>
                <a:cubicBezTo>
                  <a:pt x="7711157" y="5481720"/>
                  <a:pt x="7746498" y="5510575"/>
                  <a:pt x="7781839" y="5515015"/>
                </a:cubicBezTo>
                <a:cubicBezTo>
                  <a:pt x="7788465" y="5517234"/>
                  <a:pt x="7795092" y="5517234"/>
                  <a:pt x="7803927" y="5517234"/>
                </a:cubicBezTo>
                <a:cubicBezTo>
                  <a:pt x="7817180" y="5517234"/>
                  <a:pt x="7828224" y="5515015"/>
                  <a:pt x="7841476" y="5515015"/>
                </a:cubicBezTo>
                <a:cubicBezTo>
                  <a:pt x="7843685" y="5515015"/>
                  <a:pt x="7845894" y="5512795"/>
                  <a:pt x="7848103" y="5512795"/>
                </a:cubicBezTo>
                <a:cubicBezTo>
                  <a:pt x="7850312" y="5539431"/>
                  <a:pt x="7852520" y="5557188"/>
                  <a:pt x="7865773" y="5594923"/>
                </a:cubicBezTo>
                <a:cubicBezTo>
                  <a:pt x="7867982" y="5597143"/>
                  <a:pt x="7865773" y="5601582"/>
                  <a:pt x="7863564" y="5603802"/>
                </a:cubicBezTo>
                <a:cubicBezTo>
                  <a:pt x="7861356" y="5606021"/>
                  <a:pt x="7839268" y="5614900"/>
                  <a:pt x="7832641" y="5617120"/>
                </a:cubicBezTo>
                <a:cubicBezTo>
                  <a:pt x="7830432" y="5617120"/>
                  <a:pt x="7828224" y="5617120"/>
                  <a:pt x="7826015" y="5617120"/>
                </a:cubicBezTo>
                <a:cubicBezTo>
                  <a:pt x="7823806" y="5617120"/>
                  <a:pt x="7821597" y="5617120"/>
                  <a:pt x="7821597" y="5617120"/>
                </a:cubicBezTo>
                <a:cubicBezTo>
                  <a:pt x="7819388" y="5617120"/>
                  <a:pt x="7817180" y="5617120"/>
                  <a:pt x="7817180" y="5617120"/>
                </a:cubicBezTo>
                <a:cubicBezTo>
                  <a:pt x="7812762" y="5617120"/>
                  <a:pt x="7808345" y="5617120"/>
                  <a:pt x="7806136" y="5617120"/>
                </a:cubicBezTo>
                <a:cubicBezTo>
                  <a:pt x="7792883" y="5619339"/>
                  <a:pt x="7784048" y="5632657"/>
                  <a:pt x="7779630" y="5643756"/>
                </a:cubicBezTo>
                <a:cubicBezTo>
                  <a:pt x="7777421" y="5650415"/>
                  <a:pt x="7775213" y="5654854"/>
                  <a:pt x="7773004" y="5661513"/>
                </a:cubicBezTo>
                <a:cubicBezTo>
                  <a:pt x="7768586" y="5672611"/>
                  <a:pt x="7766377" y="5681490"/>
                  <a:pt x="7757542" y="5685929"/>
                </a:cubicBezTo>
                <a:cubicBezTo>
                  <a:pt x="7757542" y="5685929"/>
                  <a:pt x="7737663" y="5670392"/>
                  <a:pt x="7735454" y="5668172"/>
                </a:cubicBezTo>
                <a:cubicBezTo>
                  <a:pt x="7733245" y="5665952"/>
                  <a:pt x="7726619" y="5663733"/>
                  <a:pt x="7722201" y="5663733"/>
                </a:cubicBezTo>
                <a:cubicBezTo>
                  <a:pt x="7708949" y="5663733"/>
                  <a:pt x="7700113" y="5670392"/>
                  <a:pt x="7689069" y="5677051"/>
                </a:cubicBezTo>
                <a:cubicBezTo>
                  <a:pt x="7686861" y="5679270"/>
                  <a:pt x="7682443" y="5681490"/>
                  <a:pt x="7680234" y="5683710"/>
                </a:cubicBezTo>
                <a:cubicBezTo>
                  <a:pt x="7671399" y="5690369"/>
                  <a:pt x="7664773" y="5699247"/>
                  <a:pt x="7662564" y="5708126"/>
                </a:cubicBezTo>
                <a:cubicBezTo>
                  <a:pt x="7649311" y="5714785"/>
                  <a:pt x="7636058" y="5723664"/>
                  <a:pt x="7629432" y="5736982"/>
                </a:cubicBezTo>
                <a:cubicBezTo>
                  <a:pt x="7627223" y="5743641"/>
                  <a:pt x="7627223" y="5750300"/>
                  <a:pt x="7625014" y="5756959"/>
                </a:cubicBezTo>
                <a:cubicBezTo>
                  <a:pt x="7625014" y="5759179"/>
                  <a:pt x="7625014" y="5763618"/>
                  <a:pt x="7625014" y="5765838"/>
                </a:cubicBezTo>
                <a:cubicBezTo>
                  <a:pt x="7622805" y="5768057"/>
                  <a:pt x="7622805" y="5770277"/>
                  <a:pt x="7620597" y="5772497"/>
                </a:cubicBezTo>
                <a:cubicBezTo>
                  <a:pt x="7618388" y="5779156"/>
                  <a:pt x="7613970" y="5785815"/>
                  <a:pt x="7613970" y="5790254"/>
                </a:cubicBezTo>
                <a:cubicBezTo>
                  <a:pt x="7613970" y="5801352"/>
                  <a:pt x="7618388" y="5803572"/>
                  <a:pt x="7622805" y="5808011"/>
                </a:cubicBezTo>
                <a:cubicBezTo>
                  <a:pt x="7629432" y="5814671"/>
                  <a:pt x="7649311" y="5819110"/>
                  <a:pt x="7662564" y="5823549"/>
                </a:cubicBezTo>
                <a:cubicBezTo>
                  <a:pt x="7662564" y="5823549"/>
                  <a:pt x="7664773" y="5823549"/>
                  <a:pt x="7664773" y="5823549"/>
                </a:cubicBezTo>
                <a:cubicBezTo>
                  <a:pt x="7669190" y="5823549"/>
                  <a:pt x="7671399" y="5821330"/>
                  <a:pt x="7675817" y="5819110"/>
                </a:cubicBezTo>
                <a:cubicBezTo>
                  <a:pt x="7675817" y="5819110"/>
                  <a:pt x="7678025" y="5816890"/>
                  <a:pt x="7680234" y="5816890"/>
                </a:cubicBezTo>
                <a:cubicBezTo>
                  <a:pt x="7691278" y="5819110"/>
                  <a:pt x="7706740" y="5823549"/>
                  <a:pt x="7722201" y="5823549"/>
                </a:cubicBezTo>
                <a:cubicBezTo>
                  <a:pt x="7731037" y="5823549"/>
                  <a:pt x="7737663" y="5821330"/>
                  <a:pt x="7744289" y="5819110"/>
                </a:cubicBezTo>
                <a:cubicBezTo>
                  <a:pt x="7759751" y="5814671"/>
                  <a:pt x="7773004" y="5794693"/>
                  <a:pt x="7779630" y="5781375"/>
                </a:cubicBezTo>
                <a:cubicBezTo>
                  <a:pt x="7781839" y="5779156"/>
                  <a:pt x="7784048" y="5776936"/>
                  <a:pt x="7784048" y="5776936"/>
                </a:cubicBezTo>
                <a:cubicBezTo>
                  <a:pt x="7784048" y="5776936"/>
                  <a:pt x="7786257" y="5776936"/>
                  <a:pt x="7786257" y="5776936"/>
                </a:cubicBezTo>
                <a:cubicBezTo>
                  <a:pt x="7788465" y="5776936"/>
                  <a:pt x="7792883" y="5776936"/>
                  <a:pt x="7797301" y="5779156"/>
                </a:cubicBezTo>
                <a:cubicBezTo>
                  <a:pt x="7801718" y="5779156"/>
                  <a:pt x="7806136" y="5781375"/>
                  <a:pt x="7812762" y="5781375"/>
                </a:cubicBezTo>
                <a:cubicBezTo>
                  <a:pt x="7830432" y="5783595"/>
                  <a:pt x="7848103" y="5772497"/>
                  <a:pt x="7859147" y="5763618"/>
                </a:cubicBezTo>
                <a:cubicBezTo>
                  <a:pt x="7861356" y="5761398"/>
                  <a:pt x="7867982" y="5756959"/>
                  <a:pt x="7872400" y="5752520"/>
                </a:cubicBezTo>
                <a:cubicBezTo>
                  <a:pt x="7876817" y="5745861"/>
                  <a:pt x="7883444" y="5741421"/>
                  <a:pt x="7887861" y="5736982"/>
                </a:cubicBezTo>
                <a:cubicBezTo>
                  <a:pt x="7894488" y="5734762"/>
                  <a:pt x="7901114" y="5734762"/>
                  <a:pt x="7907740" y="5734762"/>
                </a:cubicBezTo>
                <a:cubicBezTo>
                  <a:pt x="7909949" y="5734762"/>
                  <a:pt x="7912158" y="5734762"/>
                  <a:pt x="7916576" y="5734762"/>
                </a:cubicBezTo>
                <a:cubicBezTo>
                  <a:pt x="7927620" y="5736982"/>
                  <a:pt x="7945290" y="5739202"/>
                  <a:pt x="7960752" y="5739202"/>
                </a:cubicBezTo>
                <a:cubicBezTo>
                  <a:pt x="7978422" y="5739202"/>
                  <a:pt x="7991675" y="5736982"/>
                  <a:pt x="8002719" y="5732543"/>
                </a:cubicBezTo>
                <a:cubicBezTo>
                  <a:pt x="8011554" y="5725884"/>
                  <a:pt x="8011554" y="5725884"/>
                  <a:pt x="8011554" y="5725884"/>
                </a:cubicBezTo>
                <a:cubicBezTo>
                  <a:pt x="8022598" y="5721444"/>
                  <a:pt x="8033642" y="5714785"/>
                  <a:pt x="8044686" y="5710346"/>
                </a:cubicBezTo>
                <a:cubicBezTo>
                  <a:pt x="8064565" y="5699247"/>
                  <a:pt x="8073400" y="5681490"/>
                  <a:pt x="8080027" y="5665952"/>
                </a:cubicBezTo>
                <a:cubicBezTo>
                  <a:pt x="8080027" y="5661513"/>
                  <a:pt x="8080027" y="5661513"/>
                  <a:pt x="8080027" y="5661513"/>
                </a:cubicBezTo>
                <a:cubicBezTo>
                  <a:pt x="8084444" y="5654854"/>
                  <a:pt x="8091071" y="5639316"/>
                  <a:pt x="8093279" y="5634877"/>
                </a:cubicBezTo>
                <a:cubicBezTo>
                  <a:pt x="8095488" y="5634877"/>
                  <a:pt x="8099906" y="5634877"/>
                  <a:pt x="8102115" y="5634877"/>
                </a:cubicBezTo>
                <a:cubicBezTo>
                  <a:pt x="8113159" y="5634877"/>
                  <a:pt x="8124203" y="5632657"/>
                  <a:pt x="8135247" y="5630438"/>
                </a:cubicBezTo>
                <a:cubicBezTo>
                  <a:pt x="8144082" y="5628218"/>
                  <a:pt x="8155126" y="5625998"/>
                  <a:pt x="8166170" y="5625998"/>
                </a:cubicBezTo>
                <a:cubicBezTo>
                  <a:pt x="8172796" y="5625998"/>
                  <a:pt x="8177214" y="5625998"/>
                  <a:pt x="8181631" y="5628218"/>
                </a:cubicBezTo>
                <a:cubicBezTo>
                  <a:pt x="8201511" y="5632657"/>
                  <a:pt x="8225807" y="5637097"/>
                  <a:pt x="8252313" y="5637097"/>
                </a:cubicBezTo>
                <a:cubicBezTo>
                  <a:pt x="8267775" y="5637097"/>
                  <a:pt x="8281027" y="5634877"/>
                  <a:pt x="8292071" y="5632657"/>
                </a:cubicBezTo>
                <a:cubicBezTo>
                  <a:pt x="8296489" y="5634877"/>
                  <a:pt x="8298698" y="5637097"/>
                  <a:pt x="8303115" y="5639316"/>
                </a:cubicBezTo>
                <a:cubicBezTo>
                  <a:pt x="8305324" y="5641536"/>
                  <a:pt x="8307533" y="5643756"/>
                  <a:pt x="8311951" y="5648195"/>
                </a:cubicBezTo>
                <a:cubicBezTo>
                  <a:pt x="8307533" y="5648195"/>
                  <a:pt x="8305324" y="5648195"/>
                  <a:pt x="8303115" y="5648195"/>
                </a:cubicBezTo>
                <a:cubicBezTo>
                  <a:pt x="8294280" y="5650415"/>
                  <a:pt x="8283236" y="5650415"/>
                  <a:pt x="8276610" y="5657074"/>
                </a:cubicBezTo>
                <a:cubicBezTo>
                  <a:pt x="8269983" y="5654854"/>
                  <a:pt x="8263357" y="5654854"/>
                  <a:pt x="8254522" y="5654854"/>
                </a:cubicBezTo>
                <a:cubicBezTo>
                  <a:pt x="8243478" y="5654854"/>
                  <a:pt x="8234643" y="5654854"/>
                  <a:pt x="8225807" y="5657074"/>
                </a:cubicBezTo>
                <a:cubicBezTo>
                  <a:pt x="8223599" y="5657074"/>
                  <a:pt x="8219181" y="5657074"/>
                  <a:pt x="8216972" y="5657074"/>
                </a:cubicBezTo>
                <a:cubicBezTo>
                  <a:pt x="8201511" y="5659293"/>
                  <a:pt x="8192675" y="5663733"/>
                  <a:pt x="8188258" y="5674831"/>
                </a:cubicBezTo>
                <a:cubicBezTo>
                  <a:pt x="8183840" y="5679270"/>
                  <a:pt x="8181631" y="5685929"/>
                  <a:pt x="8188258" y="5694808"/>
                </a:cubicBezTo>
                <a:cubicBezTo>
                  <a:pt x="8214763" y="5741421"/>
                  <a:pt x="8214763" y="5741421"/>
                  <a:pt x="8214763" y="5741421"/>
                </a:cubicBezTo>
                <a:cubicBezTo>
                  <a:pt x="8219181" y="5745861"/>
                  <a:pt x="8223599" y="5752520"/>
                  <a:pt x="8228016" y="5752520"/>
                </a:cubicBezTo>
                <a:cubicBezTo>
                  <a:pt x="8230225" y="5752520"/>
                  <a:pt x="8232434" y="5752520"/>
                  <a:pt x="8234643" y="5752520"/>
                </a:cubicBezTo>
                <a:cubicBezTo>
                  <a:pt x="8236851" y="5750300"/>
                  <a:pt x="8239060" y="5750300"/>
                  <a:pt x="8241269" y="5750300"/>
                </a:cubicBezTo>
                <a:cubicBezTo>
                  <a:pt x="8245687" y="5750300"/>
                  <a:pt x="8247895" y="5752520"/>
                  <a:pt x="8250104" y="5752520"/>
                </a:cubicBezTo>
                <a:cubicBezTo>
                  <a:pt x="8252313" y="5754739"/>
                  <a:pt x="8252313" y="5756959"/>
                  <a:pt x="8254522" y="5759179"/>
                </a:cubicBezTo>
                <a:cubicBezTo>
                  <a:pt x="8258939" y="5768057"/>
                  <a:pt x="8265566" y="5776936"/>
                  <a:pt x="8274401" y="5785815"/>
                </a:cubicBezTo>
                <a:cubicBezTo>
                  <a:pt x="8287654" y="5796913"/>
                  <a:pt x="8307533" y="5801352"/>
                  <a:pt x="8327412" y="5796913"/>
                </a:cubicBezTo>
                <a:cubicBezTo>
                  <a:pt x="8336247" y="5794693"/>
                  <a:pt x="8342874" y="5792474"/>
                  <a:pt x="8351709" y="5788034"/>
                </a:cubicBezTo>
                <a:cubicBezTo>
                  <a:pt x="8373797" y="5779156"/>
                  <a:pt x="8398093" y="5772497"/>
                  <a:pt x="8422390" y="5761398"/>
                </a:cubicBezTo>
                <a:cubicBezTo>
                  <a:pt x="8462149" y="5756959"/>
                  <a:pt x="8462149" y="5756959"/>
                  <a:pt x="8462149" y="5756959"/>
                </a:cubicBezTo>
                <a:cubicBezTo>
                  <a:pt x="8473193" y="5752520"/>
                  <a:pt x="8484237" y="5736982"/>
                  <a:pt x="8486445" y="5728103"/>
                </a:cubicBezTo>
                <a:cubicBezTo>
                  <a:pt x="8574797" y="5852405"/>
                  <a:pt x="8718369" y="5932313"/>
                  <a:pt x="8879612" y="5932313"/>
                </a:cubicBezTo>
                <a:cubicBezTo>
                  <a:pt x="9040854" y="5932313"/>
                  <a:pt x="9184426" y="5852405"/>
                  <a:pt x="9270569" y="5732543"/>
                </a:cubicBezTo>
                <a:cubicBezTo>
                  <a:pt x="9274986" y="5736982"/>
                  <a:pt x="9279404" y="5745861"/>
                  <a:pt x="9283822" y="5750300"/>
                </a:cubicBezTo>
                <a:cubicBezTo>
                  <a:pt x="9288239" y="5756959"/>
                  <a:pt x="9297074" y="5756959"/>
                  <a:pt x="9303701" y="5756959"/>
                </a:cubicBezTo>
                <a:cubicBezTo>
                  <a:pt x="9305910" y="5756959"/>
                  <a:pt x="9308118" y="5756959"/>
                  <a:pt x="9310327" y="5756959"/>
                </a:cubicBezTo>
                <a:cubicBezTo>
                  <a:pt x="9312536" y="5756959"/>
                  <a:pt x="9316954" y="5756959"/>
                  <a:pt x="9319162" y="5756959"/>
                </a:cubicBezTo>
                <a:cubicBezTo>
                  <a:pt x="9321371" y="5759179"/>
                  <a:pt x="9323580" y="5759179"/>
                  <a:pt x="9325789" y="5761398"/>
                </a:cubicBezTo>
                <a:cubicBezTo>
                  <a:pt x="9330206" y="5765838"/>
                  <a:pt x="9336833" y="5770277"/>
                  <a:pt x="9343459" y="5772497"/>
                </a:cubicBezTo>
                <a:cubicBezTo>
                  <a:pt x="9372174" y="5781375"/>
                  <a:pt x="9396470" y="5788034"/>
                  <a:pt x="9420767" y="5796913"/>
                </a:cubicBezTo>
                <a:cubicBezTo>
                  <a:pt x="9425185" y="5796913"/>
                  <a:pt x="9434020" y="5799133"/>
                  <a:pt x="9440646" y="5799133"/>
                </a:cubicBezTo>
                <a:cubicBezTo>
                  <a:pt x="9442855" y="5799133"/>
                  <a:pt x="9445064" y="5799133"/>
                  <a:pt x="9447273" y="5799133"/>
                </a:cubicBezTo>
                <a:cubicBezTo>
                  <a:pt x="9471570" y="5794693"/>
                  <a:pt x="9491449" y="5774716"/>
                  <a:pt x="9495866" y="5752520"/>
                </a:cubicBezTo>
                <a:cubicBezTo>
                  <a:pt x="9495866" y="5748080"/>
                  <a:pt x="9498075" y="5748080"/>
                  <a:pt x="9502493" y="5748080"/>
                </a:cubicBezTo>
                <a:cubicBezTo>
                  <a:pt x="9506910" y="5748080"/>
                  <a:pt x="9509119" y="5748080"/>
                  <a:pt x="9511328" y="5745861"/>
                </a:cubicBezTo>
                <a:cubicBezTo>
                  <a:pt x="9524581" y="5734762"/>
                  <a:pt x="9531207" y="5721444"/>
                  <a:pt x="9540042" y="5708126"/>
                </a:cubicBezTo>
                <a:cubicBezTo>
                  <a:pt x="9540042" y="5705907"/>
                  <a:pt x="9542251" y="5703687"/>
                  <a:pt x="9544460" y="5701467"/>
                </a:cubicBezTo>
                <a:cubicBezTo>
                  <a:pt x="9546669" y="5694808"/>
                  <a:pt x="9548877" y="5688149"/>
                  <a:pt x="9544460" y="5679270"/>
                </a:cubicBezTo>
                <a:cubicBezTo>
                  <a:pt x="9542251" y="5674831"/>
                  <a:pt x="9537833" y="5670392"/>
                  <a:pt x="9531207" y="5668172"/>
                </a:cubicBezTo>
                <a:cubicBezTo>
                  <a:pt x="9520163" y="5665952"/>
                  <a:pt x="9506910" y="5663733"/>
                  <a:pt x="9495866" y="5663733"/>
                </a:cubicBezTo>
                <a:cubicBezTo>
                  <a:pt x="9493658" y="5663733"/>
                  <a:pt x="9491449" y="5663733"/>
                  <a:pt x="9489240" y="5663733"/>
                </a:cubicBezTo>
                <a:cubicBezTo>
                  <a:pt x="9487031" y="5665952"/>
                  <a:pt x="9484822" y="5665952"/>
                  <a:pt x="9482614" y="5665952"/>
                </a:cubicBezTo>
                <a:cubicBezTo>
                  <a:pt x="9475987" y="5665952"/>
                  <a:pt x="9469361" y="5663733"/>
                  <a:pt x="9462734" y="5663733"/>
                </a:cubicBezTo>
                <a:cubicBezTo>
                  <a:pt x="9458317" y="5659293"/>
                  <a:pt x="9458317" y="5659293"/>
                  <a:pt x="9458317" y="5659293"/>
                </a:cubicBezTo>
                <a:cubicBezTo>
                  <a:pt x="9453899" y="5654854"/>
                  <a:pt x="9449482" y="5654854"/>
                  <a:pt x="9445064" y="5654854"/>
                </a:cubicBezTo>
                <a:cubicBezTo>
                  <a:pt x="9445064" y="5654854"/>
                  <a:pt x="9445064" y="5654854"/>
                  <a:pt x="9442855" y="5654854"/>
                </a:cubicBezTo>
                <a:cubicBezTo>
                  <a:pt x="9453899" y="5645975"/>
                  <a:pt x="9453899" y="5645975"/>
                  <a:pt x="9453899" y="5645975"/>
                </a:cubicBezTo>
                <a:cubicBezTo>
                  <a:pt x="9458317" y="5645975"/>
                  <a:pt x="9462734" y="5645975"/>
                  <a:pt x="9467152" y="5645975"/>
                </a:cubicBezTo>
                <a:cubicBezTo>
                  <a:pt x="9491449" y="5645975"/>
                  <a:pt x="9515746" y="5643756"/>
                  <a:pt x="9535625" y="5639316"/>
                </a:cubicBezTo>
                <a:cubicBezTo>
                  <a:pt x="9555504" y="5634877"/>
                  <a:pt x="9575383" y="5632657"/>
                  <a:pt x="9590845" y="5632657"/>
                </a:cubicBezTo>
                <a:cubicBezTo>
                  <a:pt x="9595262" y="5632657"/>
                  <a:pt x="9597471" y="5632657"/>
                  <a:pt x="9599680" y="5632657"/>
                </a:cubicBezTo>
                <a:cubicBezTo>
                  <a:pt x="9601889" y="5632657"/>
                  <a:pt x="9606306" y="5632657"/>
                  <a:pt x="9608515" y="5632657"/>
                </a:cubicBezTo>
                <a:cubicBezTo>
                  <a:pt x="9619559" y="5632657"/>
                  <a:pt x="9632812" y="5634877"/>
                  <a:pt x="9643856" y="5634877"/>
                </a:cubicBezTo>
                <a:cubicBezTo>
                  <a:pt x="9659317" y="5634877"/>
                  <a:pt x="9670361" y="5632657"/>
                  <a:pt x="9681405" y="5630438"/>
                </a:cubicBezTo>
                <a:cubicBezTo>
                  <a:pt x="9683614" y="5634877"/>
                  <a:pt x="9683614" y="5641536"/>
                  <a:pt x="9685823" y="5645975"/>
                </a:cubicBezTo>
                <a:cubicBezTo>
                  <a:pt x="9690240" y="5665952"/>
                  <a:pt x="9694658" y="5685929"/>
                  <a:pt x="9710120" y="5701467"/>
                </a:cubicBezTo>
                <a:cubicBezTo>
                  <a:pt x="9718955" y="5714785"/>
                  <a:pt x="9729999" y="5721444"/>
                  <a:pt x="9743252" y="5728103"/>
                </a:cubicBezTo>
                <a:cubicBezTo>
                  <a:pt x="9747669" y="5730323"/>
                  <a:pt x="9754296" y="5734762"/>
                  <a:pt x="9760922" y="5739202"/>
                </a:cubicBezTo>
                <a:cubicBezTo>
                  <a:pt x="9769757" y="5743641"/>
                  <a:pt x="9776384" y="5743641"/>
                  <a:pt x="9785219" y="5743641"/>
                </a:cubicBezTo>
                <a:cubicBezTo>
                  <a:pt x="9796263" y="5743641"/>
                  <a:pt x="9813933" y="5739202"/>
                  <a:pt x="9822768" y="5739202"/>
                </a:cubicBezTo>
                <a:cubicBezTo>
                  <a:pt x="9862527" y="5739202"/>
                  <a:pt x="9891241" y="5759179"/>
                  <a:pt x="9924373" y="5785815"/>
                </a:cubicBezTo>
                <a:cubicBezTo>
                  <a:pt x="9928791" y="5788034"/>
                  <a:pt x="9935417" y="5790254"/>
                  <a:pt x="9944252" y="5790254"/>
                </a:cubicBezTo>
                <a:cubicBezTo>
                  <a:pt x="9955296" y="5790254"/>
                  <a:pt x="9966340" y="5788034"/>
                  <a:pt x="9975176" y="5781375"/>
                </a:cubicBezTo>
                <a:cubicBezTo>
                  <a:pt x="9975176" y="5783595"/>
                  <a:pt x="9975176" y="5783595"/>
                  <a:pt x="9975176" y="5783595"/>
                </a:cubicBezTo>
                <a:cubicBezTo>
                  <a:pt x="9981802" y="5792474"/>
                  <a:pt x="9988428" y="5801352"/>
                  <a:pt x="9997264" y="5808011"/>
                </a:cubicBezTo>
                <a:cubicBezTo>
                  <a:pt x="10008308" y="5816890"/>
                  <a:pt x="10023769" y="5819110"/>
                  <a:pt x="10037022" y="5819110"/>
                </a:cubicBezTo>
                <a:cubicBezTo>
                  <a:pt x="10041440" y="5819110"/>
                  <a:pt x="10045857" y="5819110"/>
                  <a:pt x="10050275" y="5819110"/>
                </a:cubicBezTo>
                <a:cubicBezTo>
                  <a:pt x="10056901" y="5819110"/>
                  <a:pt x="10063528" y="5819110"/>
                  <a:pt x="10070154" y="5819110"/>
                </a:cubicBezTo>
                <a:cubicBezTo>
                  <a:pt x="10072363" y="5823549"/>
                  <a:pt x="10076780" y="5825769"/>
                  <a:pt x="10081198" y="5825769"/>
                </a:cubicBezTo>
                <a:cubicBezTo>
                  <a:pt x="10085616" y="5823549"/>
                  <a:pt x="10127582" y="5810231"/>
                  <a:pt x="10129792" y="5810231"/>
                </a:cubicBezTo>
                <a:cubicBezTo>
                  <a:pt x="10132000" y="5810231"/>
                  <a:pt x="10134209" y="5808011"/>
                  <a:pt x="10134209" y="5808011"/>
                </a:cubicBezTo>
                <a:cubicBezTo>
                  <a:pt x="10145253" y="5803572"/>
                  <a:pt x="10138626" y="5788034"/>
                  <a:pt x="10132000" y="5776936"/>
                </a:cubicBezTo>
                <a:cubicBezTo>
                  <a:pt x="10132000" y="5774716"/>
                  <a:pt x="10129792" y="5772497"/>
                  <a:pt x="10129792" y="5770277"/>
                </a:cubicBezTo>
                <a:cubicBezTo>
                  <a:pt x="10127582" y="5765838"/>
                  <a:pt x="10127582" y="5761398"/>
                  <a:pt x="10127582" y="5756959"/>
                </a:cubicBezTo>
                <a:cubicBezTo>
                  <a:pt x="10127582" y="5752520"/>
                  <a:pt x="10127582" y="5745861"/>
                  <a:pt x="10125374" y="5741421"/>
                </a:cubicBezTo>
                <a:cubicBezTo>
                  <a:pt x="10120956" y="5728103"/>
                  <a:pt x="10105495" y="5719225"/>
                  <a:pt x="10092242" y="5712566"/>
                </a:cubicBezTo>
                <a:cubicBezTo>
                  <a:pt x="10092242" y="5708126"/>
                  <a:pt x="10090033" y="5701467"/>
                  <a:pt x="10085616" y="5697028"/>
                </a:cubicBezTo>
                <a:cubicBezTo>
                  <a:pt x="10063528" y="5681490"/>
                  <a:pt x="10052484" y="5674831"/>
                  <a:pt x="10048066" y="5668172"/>
                </a:cubicBezTo>
                <a:cubicBezTo>
                  <a:pt x="10043648" y="5665952"/>
                  <a:pt x="10041440" y="5665952"/>
                  <a:pt x="10041440" y="5665952"/>
                </a:cubicBezTo>
                <a:cubicBezTo>
                  <a:pt x="10039231" y="5663733"/>
                  <a:pt x="10034813" y="5663733"/>
                  <a:pt x="10032604" y="5663733"/>
                </a:cubicBezTo>
                <a:cubicBezTo>
                  <a:pt x="10023769" y="5663733"/>
                  <a:pt x="10017143" y="5670392"/>
                  <a:pt x="10008308" y="5679270"/>
                </a:cubicBezTo>
                <a:cubicBezTo>
                  <a:pt x="10006099" y="5679270"/>
                  <a:pt x="10006099" y="5681490"/>
                  <a:pt x="10003890" y="5683710"/>
                </a:cubicBezTo>
                <a:cubicBezTo>
                  <a:pt x="10001681" y="5683710"/>
                  <a:pt x="9995055" y="5677051"/>
                  <a:pt x="9995055" y="5672611"/>
                </a:cubicBezTo>
                <a:cubicBezTo>
                  <a:pt x="9992846" y="5668172"/>
                  <a:pt x="9990637" y="5661513"/>
                  <a:pt x="9988428" y="5657074"/>
                </a:cubicBezTo>
                <a:cubicBezTo>
                  <a:pt x="9986220" y="5645975"/>
                  <a:pt x="9984011" y="5637097"/>
                  <a:pt x="9979593" y="5628218"/>
                </a:cubicBezTo>
                <a:cubicBezTo>
                  <a:pt x="9970758" y="5610461"/>
                  <a:pt x="9953088" y="5610461"/>
                  <a:pt x="9937626" y="5610461"/>
                </a:cubicBezTo>
                <a:cubicBezTo>
                  <a:pt x="9935417" y="5610461"/>
                  <a:pt x="9935417" y="5610461"/>
                  <a:pt x="9933208" y="5610461"/>
                </a:cubicBezTo>
                <a:cubicBezTo>
                  <a:pt x="9926582" y="5610461"/>
                  <a:pt x="9917747" y="5610461"/>
                  <a:pt x="9915538" y="5606021"/>
                </a:cubicBezTo>
                <a:cubicBezTo>
                  <a:pt x="9913329" y="5601582"/>
                  <a:pt x="9917747" y="5592703"/>
                  <a:pt x="9919956" y="5586044"/>
                </a:cubicBezTo>
                <a:cubicBezTo>
                  <a:pt x="9919956" y="5581605"/>
                  <a:pt x="9922164" y="5577165"/>
                  <a:pt x="9922164" y="5572726"/>
                </a:cubicBezTo>
                <a:cubicBezTo>
                  <a:pt x="9926582" y="5554969"/>
                  <a:pt x="9926582" y="5532772"/>
                  <a:pt x="9922164" y="5512795"/>
                </a:cubicBezTo>
                <a:cubicBezTo>
                  <a:pt x="9926582" y="5512795"/>
                  <a:pt x="9931000" y="5512795"/>
                  <a:pt x="9935417" y="5515015"/>
                </a:cubicBezTo>
                <a:cubicBezTo>
                  <a:pt x="9937626" y="5515015"/>
                  <a:pt x="9942044" y="5515015"/>
                  <a:pt x="9946461" y="5515015"/>
                </a:cubicBezTo>
                <a:cubicBezTo>
                  <a:pt x="9946461" y="5515015"/>
                  <a:pt x="9948670" y="5515015"/>
                  <a:pt x="9948670" y="5515015"/>
                </a:cubicBezTo>
                <a:cubicBezTo>
                  <a:pt x="9972967" y="5515015"/>
                  <a:pt x="9992846" y="5510575"/>
                  <a:pt x="10008308" y="5501697"/>
                </a:cubicBezTo>
                <a:cubicBezTo>
                  <a:pt x="10043648" y="5481720"/>
                  <a:pt x="10065736" y="5448424"/>
                  <a:pt x="10065736" y="5412910"/>
                </a:cubicBezTo>
                <a:cubicBezTo>
                  <a:pt x="10063528" y="5392933"/>
                  <a:pt x="10059110" y="5377395"/>
                  <a:pt x="10050275" y="5359637"/>
                </a:cubicBezTo>
                <a:cubicBezTo>
                  <a:pt x="10037022" y="5335221"/>
                  <a:pt x="10017143" y="5310805"/>
                  <a:pt x="9986220" y="5284169"/>
                </a:cubicBezTo>
                <a:cubicBezTo>
                  <a:pt x="10003890" y="5279729"/>
                  <a:pt x="10019352" y="5275290"/>
                  <a:pt x="10032604" y="5266411"/>
                </a:cubicBezTo>
                <a:cubicBezTo>
                  <a:pt x="10061319" y="5248654"/>
                  <a:pt x="10072363" y="5217578"/>
                  <a:pt x="10067945" y="5177624"/>
                </a:cubicBezTo>
                <a:cubicBezTo>
                  <a:pt x="10065736" y="5166526"/>
                  <a:pt x="10061319" y="5150988"/>
                  <a:pt x="10054692" y="5146549"/>
                </a:cubicBezTo>
                <a:cubicBezTo>
                  <a:pt x="10052484" y="5144329"/>
                  <a:pt x="10050275" y="5144329"/>
                  <a:pt x="10050275" y="5144329"/>
                </a:cubicBezTo>
                <a:cubicBezTo>
                  <a:pt x="10043648" y="5144329"/>
                  <a:pt x="10039231" y="5150988"/>
                  <a:pt x="10032604" y="5157647"/>
                </a:cubicBezTo>
                <a:cubicBezTo>
                  <a:pt x="10030396" y="5159867"/>
                  <a:pt x="10030396" y="5159867"/>
                  <a:pt x="10028187" y="5162087"/>
                </a:cubicBezTo>
                <a:cubicBezTo>
                  <a:pt x="10019352" y="5170965"/>
                  <a:pt x="10006099" y="5173185"/>
                  <a:pt x="9995055" y="5175405"/>
                </a:cubicBezTo>
                <a:cubicBezTo>
                  <a:pt x="9988428" y="5177624"/>
                  <a:pt x="9984011" y="5177624"/>
                  <a:pt x="9977384" y="5179844"/>
                </a:cubicBezTo>
                <a:cubicBezTo>
                  <a:pt x="9948670" y="5188723"/>
                  <a:pt x="9900076" y="5210919"/>
                  <a:pt x="9895659" y="5248654"/>
                </a:cubicBezTo>
                <a:cubicBezTo>
                  <a:pt x="9893450" y="5286388"/>
                  <a:pt x="9919956" y="5310805"/>
                  <a:pt x="9944252" y="5335221"/>
                </a:cubicBezTo>
                <a:cubicBezTo>
                  <a:pt x="9953088" y="5344100"/>
                  <a:pt x="9961923" y="5350759"/>
                  <a:pt x="9968549" y="5359637"/>
                </a:cubicBezTo>
                <a:cubicBezTo>
                  <a:pt x="9984011" y="5377395"/>
                  <a:pt x="9997264" y="5395152"/>
                  <a:pt x="9992846" y="5415129"/>
                </a:cubicBezTo>
                <a:cubicBezTo>
                  <a:pt x="9992846" y="5421788"/>
                  <a:pt x="9981802" y="5430667"/>
                  <a:pt x="9972967" y="5435106"/>
                </a:cubicBezTo>
                <a:cubicBezTo>
                  <a:pt x="9966340" y="5437326"/>
                  <a:pt x="9959714" y="5439546"/>
                  <a:pt x="9953088" y="5439546"/>
                </a:cubicBezTo>
                <a:cubicBezTo>
                  <a:pt x="9928791" y="5439546"/>
                  <a:pt x="9904494" y="5426228"/>
                  <a:pt x="9884615" y="5412910"/>
                </a:cubicBezTo>
                <a:cubicBezTo>
                  <a:pt x="9882406" y="5412910"/>
                  <a:pt x="9882406" y="5412910"/>
                  <a:pt x="9882406" y="5412910"/>
                </a:cubicBezTo>
                <a:cubicBezTo>
                  <a:pt x="9836021" y="5379615"/>
                  <a:pt x="9787428" y="5346319"/>
                  <a:pt x="9725581" y="5339660"/>
                </a:cubicBezTo>
                <a:cubicBezTo>
                  <a:pt x="9703493" y="5335221"/>
                  <a:pt x="9683614" y="5319683"/>
                  <a:pt x="9663735" y="5306365"/>
                </a:cubicBezTo>
                <a:cubicBezTo>
                  <a:pt x="9659317" y="5304146"/>
                  <a:pt x="9654900" y="5301926"/>
                  <a:pt x="9650482" y="5297487"/>
                </a:cubicBezTo>
                <a:cubicBezTo>
                  <a:pt x="9630603" y="5286388"/>
                  <a:pt x="9608515" y="5277510"/>
                  <a:pt x="9584218" y="5275290"/>
                </a:cubicBezTo>
                <a:cubicBezTo>
                  <a:pt x="9573174" y="5273070"/>
                  <a:pt x="9562130" y="5264191"/>
                  <a:pt x="9553295" y="5257532"/>
                </a:cubicBezTo>
                <a:cubicBezTo>
                  <a:pt x="9546669" y="5253093"/>
                  <a:pt x="9542251" y="5248654"/>
                  <a:pt x="9535625" y="5244214"/>
                </a:cubicBezTo>
                <a:cubicBezTo>
                  <a:pt x="9511328" y="5228677"/>
                  <a:pt x="9487031" y="5219798"/>
                  <a:pt x="9458317" y="5213139"/>
                </a:cubicBezTo>
                <a:cubicBezTo>
                  <a:pt x="9456108" y="5213139"/>
                  <a:pt x="9451690" y="5210919"/>
                  <a:pt x="9449482" y="5210919"/>
                </a:cubicBezTo>
                <a:cubicBezTo>
                  <a:pt x="9442855" y="5208700"/>
                  <a:pt x="9436229" y="5208700"/>
                  <a:pt x="9429602" y="5202041"/>
                </a:cubicBezTo>
                <a:cubicBezTo>
                  <a:pt x="9422976" y="5193162"/>
                  <a:pt x="9411932" y="5182064"/>
                  <a:pt x="9398679" y="5170965"/>
                </a:cubicBezTo>
                <a:cubicBezTo>
                  <a:pt x="9381009" y="5159867"/>
                  <a:pt x="9352294" y="5146549"/>
                  <a:pt x="9327998" y="5146549"/>
                </a:cubicBezTo>
                <a:cubicBezTo>
                  <a:pt x="9323580" y="5146549"/>
                  <a:pt x="9319162" y="5148768"/>
                  <a:pt x="9314745" y="5148768"/>
                </a:cubicBezTo>
                <a:cubicBezTo>
                  <a:pt x="9301492" y="5153208"/>
                  <a:pt x="9290448" y="5159867"/>
                  <a:pt x="9279404" y="5168746"/>
                </a:cubicBezTo>
                <a:cubicBezTo>
                  <a:pt x="9277195" y="5168746"/>
                  <a:pt x="9277195" y="5170965"/>
                  <a:pt x="9274986" y="5170965"/>
                </a:cubicBezTo>
                <a:cubicBezTo>
                  <a:pt x="9186634" y="5048883"/>
                  <a:pt x="9043063" y="4966755"/>
                  <a:pt x="8879612" y="4966755"/>
                </a:cubicBezTo>
                <a:close/>
                <a:moveTo>
                  <a:pt x="0" y="0"/>
                </a:moveTo>
                <a:lnTo>
                  <a:pt x="12192000" y="0"/>
                </a:lnTo>
                <a:lnTo>
                  <a:pt x="12192000" y="6858000"/>
                </a:lnTo>
                <a:lnTo>
                  <a:pt x="0" y="6858000"/>
                </a:lnTo>
                <a:close/>
              </a:path>
            </a:pathLst>
          </a:custGeom>
        </p:spPr>
        <p:txBody>
          <a:bodyPr wrap="square" lIns="0" tIns="0" bIns="720000" anchor="ctr">
            <a:noAutofit/>
          </a:bodyPr>
          <a:lstStyle>
            <a:lvl1pPr algn="ctr">
              <a:defRPr/>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60BC9A96-4229-411D-92C1-94F9A35C8E5A}"/>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A09D667A-AC45-4A97-A708-502D3647D3AF}"/>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E9CC700F-6571-4E2D-85D3-824103554E93}"/>
              </a:ext>
            </a:extLst>
          </p:cNvPr>
          <p:cNvSpPr>
            <a:spLocks noGrp="1"/>
          </p:cNvSpPr>
          <p:nvPr>
            <p:ph type="sldNum" sz="quarter" idx="12"/>
          </p:nvPr>
        </p:nvSpPr>
        <p:spPr bwMode="gray"/>
        <p:txBody>
          <a:bodyPr/>
          <a:lstStyle/>
          <a:p>
            <a:fld id="{538A3665-50D5-48D2-B331-495BA20A1FB1}" type="slidenum">
              <a:rPr lang="en-US" smtClean="0"/>
              <a:t>‹#›</a:t>
            </a:fld>
            <a:endParaRPr lang="en-US"/>
          </a:p>
        </p:txBody>
      </p:sp>
      <p:sp>
        <p:nvSpPr>
          <p:cNvPr id="55" name="Title 54">
            <a:extLst>
              <a:ext uri="{FF2B5EF4-FFF2-40B4-BE49-F238E27FC236}">
                <a16:creationId xmlns:a16="http://schemas.microsoft.com/office/drawing/2014/main" id="{DA0D9158-679E-48B3-AD6B-38595B008528}"/>
              </a:ext>
            </a:extLst>
          </p:cNvPr>
          <p:cNvSpPr>
            <a:spLocks noGrp="1"/>
          </p:cNvSpPr>
          <p:nvPr>
            <p:ph type="ctrTitle"/>
          </p:nvPr>
        </p:nvSpPr>
        <p:spPr bwMode="gray">
          <a:xfrm>
            <a:off x="0" y="4133849"/>
            <a:ext cx="12192000" cy="1445777"/>
          </a:xfrm>
          <a:custGeom>
            <a:avLst/>
            <a:gdLst>
              <a:gd name="connsiteX0" fmla="*/ 0 w 12192000"/>
              <a:gd name="connsiteY0" fmla="*/ 0 h 1445777"/>
              <a:gd name="connsiteX1" fmla="*/ 12192000 w 12192000"/>
              <a:gd name="connsiteY1" fmla="*/ 0 h 1445777"/>
              <a:gd name="connsiteX2" fmla="*/ 12192000 w 12192000"/>
              <a:gd name="connsiteY2" fmla="*/ 1445777 h 1445777"/>
              <a:gd name="connsiteX3" fmla="*/ 9921020 w 12192000"/>
              <a:gd name="connsiteY3" fmla="*/ 1445777 h 1445777"/>
              <a:gd name="connsiteX4" fmla="*/ 9922164 w 12192000"/>
              <a:gd name="connsiteY4" fmla="*/ 1438877 h 1445777"/>
              <a:gd name="connsiteX5" fmla="*/ 9922164 w 12192000"/>
              <a:gd name="connsiteY5" fmla="*/ 1378946 h 1445777"/>
              <a:gd name="connsiteX6" fmla="*/ 9935417 w 12192000"/>
              <a:gd name="connsiteY6" fmla="*/ 1381166 h 1445777"/>
              <a:gd name="connsiteX7" fmla="*/ 9946461 w 12192000"/>
              <a:gd name="connsiteY7" fmla="*/ 1381166 h 1445777"/>
              <a:gd name="connsiteX8" fmla="*/ 9948670 w 12192000"/>
              <a:gd name="connsiteY8" fmla="*/ 1381166 h 1445777"/>
              <a:gd name="connsiteX9" fmla="*/ 10008308 w 12192000"/>
              <a:gd name="connsiteY9" fmla="*/ 1367848 h 1445777"/>
              <a:gd name="connsiteX10" fmla="*/ 10065736 w 12192000"/>
              <a:gd name="connsiteY10" fmla="*/ 1279061 h 1445777"/>
              <a:gd name="connsiteX11" fmla="*/ 10050275 w 12192000"/>
              <a:gd name="connsiteY11" fmla="*/ 1225788 h 1445777"/>
              <a:gd name="connsiteX12" fmla="*/ 9986220 w 12192000"/>
              <a:gd name="connsiteY12" fmla="*/ 1150320 h 1445777"/>
              <a:gd name="connsiteX13" fmla="*/ 10032604 w 12192000"/>
              <a:gd name="connsiteY13" fmla="*/ 1132562 h 1445777"/>
              <a:gd name="connsiteX14" fmla="*/ 10067945 w 12192000"/>
              <a:gd name="connsiteY14" fmla="*/ 1043775 h 1445777"/>
              <a:gd name="connsiteX15" fmla="*/ 10054692 w 12192000"/>
              <a:gd name="connsiteY15" fmla="*/ 1012700 h 1445777"/>
              <a:gd name="connsiteX16" fmla="*/ 10050275 w 12192000"/>
              <a:gd name="connsiteY16" fmla="*/ 1010480 h 1445777"/>
              <a:gd name="connsiteX17" fmla="*/ 10032604 w 12192000"/>
              <a:gd name="connsiteY17" fmla="*/ 1023798 h 1445777"/>
              <a:gd name="connsiteX18" fmla="*/ 10028187 w 12192000"/>
              <a:gd name="connsiteY18" fmla="*/ 1028238 h 1445777"/>
              <a:gd name="connsiteX19" fmla="*/ 9995055 w 12192000"/>
              <a:gd name="connsiteY19" fmla="*/ 1041556 h 1445777"/>
              <a:gd name="connsiteX20" fmla="*/ 9977384 w 12192000"/>
              <a:gd name="connsiteY20" fmla="*/ 1045995 h 1445777"/>
              <a:gd name="connsiteX21" fmla="*/ 9895659 w 12192000"/>
              <a:gd name="connsiteY21" fmla="*/ 1114805 h 1445777"/>
              <a:gd name="connsiteX22" fmla="*/ 9944252 w 12192000"/>
              <a:gd name="connsiteY22" fmla="*/ 1201372 h 1445777"/>
              <a:gd name="connsiteX23" fmla="*/ 9968549 w 12192000"/>
              <a:gd name="connsiteY23" fmla="*/ 1225788 h 1445777"/>
              <a:gd name="connsiteX24" fmla="*/ 9992846 w 12192000"/>
              <a:gd name="connsiteY24" fmla="*/ 1281280 h 1445777"/>
              <a:gd name="connsiteX25" fmla="*/ 9972967 w 12192000"/>
              <a:gd name="connsiteY25" fmla="*/ 1301257 h 1445777"/>
              <a:gd name="connsiteX26" fmla="*/ 9953088 w 12192000"/>
              <a:gd name="connsiteY26" fmla="*/ 1305697 h 1445777"/>
              <a:gd name="connsiteX27" fmla="*/ 9884615 w 12192000"/>
              <a:gd name="connsiteY27" fmla="*/ 1279061 h 1445777"/>
              <a:gd name="connsiteX28" fmla="*/ 9882406 w 12192000"/>
              <a:gd name="connsiteY28" fmla="*/ 1279061 h 1445777"/>
              <a:gd name="connsiteX29" fmla="*/ 9725581 w 12192000"/>
              <a:gd name="connsiteY29" fmla="*/ 1205811 h 1445777"/>
              <a:gd name="connsiteX30" fmla="*/ 9663735 w 12192000"/>
              <a:gd name="connsiteY30" fmla="*/ 1172516 h 1445777"/>
              <a:gd name="connsiteX31" fmla="*/ 9650482 w 12192000"/>
              <a:gd name="connsiteY31" fmla="*/ 1163638 h 1445777"/>
              <a:gd name="connsiteX32" fmla="*/ 9584218 w 12192000"/>
              <a:gd name="connsiteY32" fmla="*/ 1141441 h 1445777"/>
              <a:gd name="connsiteX33" fmla="*/ 9553295 w 12192000"/>
              <a:gd name="connsiteY33" fmla="*/ 1123683 h 1445777"/>
              <a:gd name="connsiteX34" fmla="*/ 9535625 w 12192000"/>
              <a:gd name="connsiteY34" fmla="*/ 1110365 h 1445777"/>
              <a:gd name="connsiteX35" fmla="*/ 9458317 w 12192000"/>
              <a:gd name="connsiteY35" fmla="*/ 1079290 h 1445777"/>
              <a:gd name="connsiteX36" fmla="*/ 9449482 w 12192000"/>
              <a:gd name="connsiteY36" fmla="*/ 1077070 h 1445777"/>
              <a:gd name="connsiteX37" fmla="*/ 9429602 w 12192000"/>
              <a:gd name="connsiteY37" fmla="*/ 1068192 h 1445777"/>
              <a:gd name="connsiteX38" fmla="*/ 9398679 w 12192000"/>
              <a:gd name="connsiteY38" fmla="*/ 1037116 h 1445777"/>
              <a:gd name="connsiteX39" fmla="*/ 9327998 w 12192000"/>
              <a:gd name="connsiteY39" fmla="*/ 1012700 h 1445777"/>
              <a:gd name="connsiteX40" fmla="*/ 9314745 w 12192000"/>
              <a:gd name="connsiteY40" fmla="*/ 1014919 h 1445777"/>
              <a:gd name="connsiteX41" fmla="*/ 9279404 w 12192000"/>
              <a:gd name="connsiteY41" fmla="*/ 1034897 h 1445777"/>
              <a:gd name="connsiteX42" fmla="*/ 9274986 w 12192000"/>
              <a:gd name="connsiteY42" fmla="*/ 1037116 h 1445777"/>
              <a:gd name="connsiteX43" fmla="*/ 8879612 w 12192000"/>
              <a:gd name="connsiteY43" fmla="*/ 832906 h 1445777"/>
              <a:gd name="connsiteX44" fmla="*/ 8490863 w 12192000"/>
              <a:gd name="connsiteY44" fmla="*/ 1030457 h 1445777"/>
              <a:gd name="connsiteX45" fmla="*/ 8453313 w 12192000"/>
              <a:gd name="connsiteY45" fmla="*/ 1021578 h 1445777"/>
              <a:gd name="connsiteX46" fmla="*/ 8446687 w 12192000"/>
              <a:gd name="connsiteY46" fmla="*/ 1021578 h 1445777"/>
              <a:gd name="connsiteX47" fmla="*/ 8367170 w 12192000"/>
              <a:gd name="connsiteY47" fmla="*/ 1052654 h 1445777"/>
              <a:gd name="connsiteX48" fmla="*/ 8305324 w 12192000"/>
              <a:gd name="connsiteY48" fmla="*/ 1079290 h 1445777"/>
              <a:gd name="connsiteX49" fmla="*/ 8228016 w 12192000"/>
              <a:gd name="connsiteY49" fmla="*/ 1114805 h 1445777"/>
              <a:gd name="connsiteX50" fmla="*/ 8216972 w 12192000"/>
              <a:gd name="connsiteY50" fmla="*/ 1125903 h 1445777"/>
              <a:gd name="connsiteX51" fmla="*/ 8201511 w 12192000"/>
              <a:gd name="connsiteY51" fmla="*/ 1139221 h 1445777"/>
              <a:gd name="connsiteX52" fmla="*/ 8186049 w 12192000"/>
              <a:gd name="connsiteY52" fmla="*/ 1141441 h 1445777"/>
              <a:gd name="connsiteX53" fmla="*/ 8159543 w 12192000"/>
              <a:gd name="connsiteY53" fmla="*/ 1145880 h 1445777"/>
              <a:gd name="connsiteX54" fmla="*/ 8088862 w 12192000"/>
              <a:gd name="connsiteY54" fmla="*/ 1188054 h 1445777"/>
              <a:gd name="connsiteX55" fmla="*/ 8082236 w 12192000"/>
              <a:gd name="connsiteY55" fmla="*/ 1192493 h 1445777"/>
              <a:gd name="connsiteX56" fmla="*/ 8029224 w 12192000"/>
              <a:gd name="connsiteY56" fmla="*/ 1214690 h 1445777"/>
              <a:gd name="connsiteX57" fmla="*/ 7932037 w 12192000"/>
              <a:gd name="connsiteY57" fmla="*/ 1247985 h 1445777"/>
              <a:gd name="connsiteX58" fmla="*/ 7834850 w 12192000"/>
              <a:gd name="connsiteY58" fmla="*/ 1307916 h 1445777"/>
              <a:gd name="connsiteX59" fmla="*/ 7808345 w 12192000"/>
              <a:gd name="connsiteY59" fmla="*/ 1314575 h 1445777"/>
              <a:gd name="connsiteX60" fmla="*/ 7775213 w 12192000"/>
              <a:gd name="connsiteY60" fmla="*/ 1301257 h 1445777"/>
              <a:gd name="connsiteX61" fmla="*/ 7766377 w 12192000"/>
              <a:gd name="connsiteY61" fmla="*/ 1250205 h 1445777"/>
              <a:gd name="connsiteX62" fmla="*/ 7821597 w 12192000"/>
              <a:gd name="connsiteY62" fmla="*/ 1192493 h 1445777"/>
              <a:gd name="connsiteX63" fmla="*/ 7861356 w 12192000"/>
              <a:gd name="connsiteY63" fmla="*/ 1103706 h 1445777"/>
              <a:gd name="connsiteX64" fmla="*/ 7770795 w 12192000"/>
              <a:gd name="connsiteY64" fmla="*/ 1043775 h 1445777"/>
              <a:gd name="connsiteX65" fmla="*/ 7750916 w 12192000"/>
              <a:gd name="connsiteY65" fmla="*/ 1037116 h 1445777"/>
              <a:gd name="connsiteX66" fmla="*/ 7726619 w 12192000"/>
              <a:gd name="connsiteY66" fmla="*/ 1023798 h 1445777"/>
              <a:gd name="connsiteX67" fmla="*/ 7704531 w 12192000"/>
              <a:gd name="connsiteY67" fmla="*/ 1012700 h 1445777"/>
              <a:gd name="connsiteX68" fmla="*/ 7702322 w 12192000"/>
              <a:gd name="connsiteY68" fmla="*/ 1010480 h 1445777"/>
              <a:gd name="connsiteX69" fmla="*/ 7691278 w 12192000"/>
              <a:gd name="connsiteY69" fmla="*/ 1017139 h 1445777"/>
              <a:gd name="connsiteX70" fmla="*/ 7680234 w 12192000"/>
              <a:gd name="connsiteY70" fmla="*/ 1077070 h 1445777"/>
              <a:gd name="connsiteX71" fmla="*/ 7753125 w 12192000"/>
              <a:gd name="connsiteY71" fmla="*/ 1143661 h 1445777"/>
              <a:gd name="connsiteX72" fmla="*/ 7764169 w 12192000"/>
              <a:gd name="connsiteY72" fmla="*/ 1145880 h 1445777"/>
              <a:gd name="connsiteX73" fmla="*/ 7775213 w 12192000"/>
              <a:gd name="connsiteY73" fmla="*/ 1145880 h 1445777"/>
              <a:gd name="connsiteX74" fmla="*/ 7713366 w 12192000"/>
              <a:gd name="connsiteY74" fmla="*/ 1203592 h 1445777"/>
              <a:gd name="connsiteX75" fmla="*/ 7697905 w 12192000"/>
              <a:gd name="connsiteY75" fmla="*/ 1314575 h 1445777"/>
              <a:gd name="connsiteX76" fmla="*/ 7781839 w 12192000"/>
              <a:gd name="connsiteY76" fmla="*/ 1381166 h 1445777"/>
              <a:gd name="connsiteX77" fmla="*/ 7803927 w 12192000"/>
              <a:gd name="connsiteY77" fmla="*/ 1383385 h 1445777"/>
              <a:gd name="connsiteX78" fmla="*/ 7841476 w 12192000"/>
              <a:gd name="connsiteY78" fmla="*/ 1381166 h 1445777"/>
              <a:gd name="connsiteX79" fmla="*/ 7848103 w 12192000"/>
              <a:gd name="connsiteY79" fmla="*/ 1378946 h 1445777"/>
              <a:gd name="connsiteX80" fmla="*/ 7852797 w 12192000"/>
              <a:gd name="connsiteY80" fmla="*/ 1415848 h 1445777"/>
              <a:gd name="connsiteX81" fmla="*/ 7861384 w 12192000"/>
              <a:gd name="connsiteY81" fmla="*/ 1445777 h 1445777"/>
              <a:gd name="connsiteX82" fmla="*/ 0 w 12192000"/>
              <a:gd name="connsiteY82" fmla="*/ 1445777 h 1445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1445777">
                <a:moveTo>
                  <a:pt x="0" y="0"/>
                </a:moveTo>
                <a:lnTo>
                  <a:pt x="12192000" y="0"/>
                </a:lnTo>
                <a:lnTo>
                  <a:pt x="12192000" y="1445777"/>
                </a:lnTo>
                <a:lnTo>
                  <a:pt x="9921020" y="1445777"/>
                </a:lnTo>
                <a:lnTo>
                  <a:pt x="9922164" y="1438877"/>
                </a:lnTo>
                <a:cubicBezTo>
                  <a:pt x="9926582" y="1421120"/>
                  <a:pt x="9926582" y="1398923"/>
                  <a:pt x="9922164" y="1378946"/>
                </a:cubicBezTo>
                <a:cubicBezTo>
                  <a:pt x="9926582" y="1378946"/>
                  <a:pt x="9931000" y="1378946"/>
                  <a:pt x="9935417" y="1381166"/>
                </a:cubicBezTo>
                <a:cubicBezTo>
                  <a:pt x="9937626" y="1381166"/>
                  <a:pt x="9942044" y="1381166"/>
                  <a:pt x="9946461" y="1381166"/>
                </a:cubicBezTo>
                <a:cubicBezTo>
                  <a:pt x="9946461" y="1381166"/>
                  <a:pt x="9948670" y="1381166"/>
                  <a:pt x="9948670" y="1381166"/>
                </a:cubicBezTo>
                <a:cubicBezTo>
                  <a:pt x="9972967" y="1381166"/>
                  <a:pt x="9992846" y="1376726"/>
                  <a:pt x="10008308" y="1367848"/>
                </a:cubicBezTo>
                <a:cubicBezTo>
                  <a:pt x="10043648" y="1347871"/>
                  <a:pt x="10065736" y="1314575"/>
                  <a:pt x="10065736" y="1279061"/>
                </a:cubicBezTo>
                <a:cubicBezTo>
                  <a:pt x="10063528" y="1259084"/>
                  <a:pt x="10059110" y="1243546"/>
                  <a:pt x="10050275" y="1225788"/>
                </a:cubicBezTo>
                <a:cubicBezTo>
                  <a:pt x="10037022" y="1201372"/>
                  <a:pt x="10017143" y="1176956"/>
                  <a:pt x="9986220" y="1150320"/>
                </a:cubicBezTo>
                <a:cubicBezTo>
                  <a:pt x="10003890" y="1145880"/>
                  <a:pt x="10019352" y="1141441"/>
                  <a:pt x="10032604" y="1132562"/>
                </a:cubicBezTo>
                <a:cubicBezTo>
                  <a:pt x="10061319" y="1114805"/>
                  <a:pt x="10072363" y="1083729"/>
                  <a:pt x="10067945" y="1043775"/>
                </a:cubicBezTo>
                <a:cubicBezTo>
                  <a:pt x="10065736" y="1032677"/>
                  <a:pt x="10061319" y="1017139"/>
                  <a:pt x="10054692" y="1012700"/>
                </a:cubicBezTo>
                <a:cubicBezTo>
                  <a:pt x="10052484" y="1010480"/>
                  <a:pt x="10050275" y="1010480"/>
                  <a:pt x="10050275" y="1010480"/>
                </a:cubicBezTo>
                <a:cubicBezTo>
                  <a:pt x="10043648" y="1010480"/>
                  <a:pt x="10039231" y="1017139"/>
                  <a:pt x="10032604" y="1023798"/>
                </a:cubicBezTo>
                <a:cubicBezTo>
                  <a:pt x="10030396" y="1026018"/>
                  <a:pt x="10030396" y="1026018"/>
                  <a:pt x="10028187" y="1028238"/>
                </a:cubicBezTo>
                <a:cubicBezTo>
                  <a:pt x="10019352" y="1037116"/>
                  <a:pt x="10006099" y="1039336"/>
                  <a:pt x="9995055" y="1041556"/>
                </a:cubicBezTo>
                <a:cubicBezTo>
                  <a:pt x="9988428" y="1043775"/>
                  <a:pt x="9984011" y="1043775"/>
                  <a:pt x="9977384" y="1045995"/>
                </a:cubicBezTo>
                <a:cubicBezTo>
                  <a:pt x="9948670" y="1054874"/>
                  <a:pt x="9900076" y="1077070"/>
                  <a:pt x="9895659" y="1114805"/>
                </a:cubicBezTo>
                <a:cubicBezTo>
                  <a:pt x="9893450" y="1152539"/>
                  <a:pt x="9919956" y="1176956"/>
                  <a:pt x="9944252" y="1201372"/>
                </a:cubicBezTo>
                <a:cubicBezTo>
                  <a:pt x="9953088" y="1210251"/>
                  <a:pt x="9961923" y="1216910"/>
                  <a:pt x="9968549" y="1225788"/>
                </a:cubicBezTo>
                <a:cubicBezTo>
                  <a:pt x="9984011" y="1243546"/>
                  <a:pt x="9997264" y="1261303"/>
                  <a:pt x="9992846" y="1281280"/>
                </a:cubicBezTo>
                <a:cubicBezTo>
                  <a:pt x="9992846" y="1287939"/>
                  <a:pt x="9981802" y="1296818"/>
                  <a:pt x="9972967" y="1301257"/>
                </a:cubicBezTo>
                <a:cubicBezTo>
                  <a:pt x="9966340" y="1303477"/>
                  <a:pt x="9959714" y="1305697"/>
                  <a:pt x="9953088" y="1305697"/>
                </a:cubicBezTo>
                <a:cubicBezTo>
                  <a:pt x="9928791" y="1305697"/>
                  <a:pt x="9904494" y="1292379"/>
                  <a:pt x="9884615" y="1279061"/>
                </a:cubicBezTo>
                <a:cubicBezTo>
                  <a:pt x="9882406" y="1279061"/>
                  <a:pt x="9882406" y="1279061"/>
                  <a:pt x="9882406" y="1279061"/>
                </a:cubicBezTo>
                <a:cubicBezTo>
                  <a:pt x="9836021" y="1245766"/>
                  <a:pt x="9787428" y="1212470"/>
                  <a:pt x="9725581" y="1205811"/>
                </a:cubicBezTo>
                <a:cubicBezTo>
                  <a:pt x="9703493" y="1201372"/>
                  <a:pt x="9683614" y="1185834"/>
                  <a:pt x="9663735" y="1172516"/>
                </a:cubicBezTo>
                <a:cubicBezTo>
                  <a:pt x="9659317" y="1170297"/>
                  <a:pt x="9654900" y="1168077"/>
                  <a:pt x="9650482" y="1163638"/>
                </a:cubicBezTo>
                <a:cubicBezTo>
                  <a:pt x="9630603" y="1152539"/>
                  <a:pt x="9608515" y="1143661"/>
                  <a:pt x="9584218" y="1141441"/>
                </a:cubicBezTo>
                <a:cubicBezTo>
                  <a:pt x="9573174" y="1139221"/>
                  <a:pt x="9562130" y="1130342"/>
                  <a:pt x="9553295" y="1123683"/>
                </a:cubicBezTo>
                <a:cubicBezTo>
                  <a:pt x="9546669" y="1119244"/>
                  <a:pt x="9542251" y="1114805"/>
                  <a:pt x="9535625" y="1110365"/>
                </a:cubicBezTo>
                <a:cubicBezTo>
                  <a:pt x="9511328" y="1094828"/>
                  <a:pt x="9487031" y="1085949"/>
                  <a:pt x="9458317" y="1079290"/>
                </a:cubicBezTo>
                <a:cubicBezTo>
                  <a:pt x="9456108" y="1079290"/>
                  <a:pt x="9451690" y="1077070"/>
                  <a:pt x="9449482" y="1077070"/>
                </a:cubicBezTo>
                <a:cubicBezTo>
                  <a:pt x="9442855" y="1074851"/>
                  <a:pt x="9436229" y="1074851"/>
                  <a:pt x="9429602" y="1068192"/>
                </a:cubicBezTo>
                <a:cubicBezTo>
                  <a:pt x="9422976" y="1059313"/>
                  <a:pt x="9411932" y="1048215"/>
                  <a:pt x="9398679" y="1037116"/>
                </a:cubicBezTo>
                <a:cubicBezTo>
                  <a:pt x="9381009" y="1026018"/>
                  <a:pt x="9352294" y="1012700"/>
                  <a:pt x="9327998" y="1012700"/>
                </a:cubicBezTo>
                <a:cubicBezTo>
                  <a:pt x="9323580" y="1012700"/>
                  <a:pt x="9319162" y="1014919"/>
                  <a:pt x="9314745" y="1014919"/>
                </a:cubicBezTo>
                <a:cubicBezTo>
                  <a:pt x="9301492" y="1019359"/>
                  <a:pt x="9290448" y="1026018"/>
                  <a:pt x="9279404" y="1034897"/>
                </a:cubicBezTo>
                <a:cubicBezTo>
                  <a:pt x="9277195" y="1034897"/>
                  <a:pt x="9277195" y="1037116"/>
                  <a:pt x="9274986" y="1037116"/>
                </a:cubicBezTo>
                <a:cubicBezTo>
                  <a:pt x="9186634" y="915034"/>
                  <a:pt x="9043063" y="832906"/>
                  <a:pt x="8879612" y="832906"/>
                </a:cubicBezTo>
                <a:cubicBezTo>
                  <a:pt x="8720578" y="832906"/>
                  <a:pt x="8579215" y="910595"/>
                  <a:pt x="8490863" y="1030457"/>
                </a:cubicBezTo>
                <a:cubicBezTo>
                  <a:pt x="8479819" y="1023798"/>
                  <a:pt x="8468775" y="1023798"/>
                  <a:pt x="8453313" y="1021578"/>
                </a:cubicBezTo>
                <a:cubicBezTo>
                  <a:pt x="8451105" y="1021578"/>
                  <a:pt x="8448896" y="1021578"/>
                  <a:pt x="8446687" y="1021578"/>
                </a:cubicBezTo>
                <a:cubicBezTo>
                  <a:pt x="8420181" y="1021578"/>
                  <a:pt x="8393676" y="1032677"/>
                  <a:pt x="8367170" y="1052654"/>
                </a:cubicBezTo>
                <a:cubicBezTo>
                  <a:pt x="8349500" y="1063752"/>
                  <a:pt x="8327412" y="1072631"/>
                  <a:pt x="8305324" y="1079290"/>
                </a:cubicBezTo>
                <a:cubicBezTo>
                  <a:pt x="8278819" y="1085949"/>
                  <a:pt x="8252313" y="1094828"/>
                  <a:pt x="8228016" y="1114805"/>
                </a:cubicBezTo>
                <a:cubicBezTo>
                  <a:pt x="8225807" y="1119244"/>
                  <a:pt x="8221390" y="1121464"/>
                  <a:pt x="8216972" y="1125903"/>
                </a:cubicBezTo>
                <a:cubicBezTo>
                  <a:pt x="8212555" y="1132562"/>
                  <a:pt x="8210346" y="1137002"/>
                  <a:pt x="8201511" y="1139221"/>
                </a:cubicBezTo>
                <a:cubicBezTo>
                  <a:pt x="8194884" y="1141441"/>
                  <a:pt x="8190467" y="1141441"/>
                  <a:pt x="8186049" y="1141441"/>
                </a:cubicBezTo>
                <a:cubicBezTo>
                  <a:pt x="8177214" y="1141441"/>
                  <a:pt x="8168379" y="1143661"/>
                  <a:pt x="8159543" y="1145880"/>
                </a:cubicBezTo>
                <a:cubicBezTo>
                  <a:pt x="8133038" y="1152539"/>
                  <a:pt x="8110950" y="1168077"/>
                  <a:pt x="8088862" y="1188054"/>
                </a:cubicBezTo>
                <a:cubicBezTo>
                  <a:pt x="8086653" y="1188054"/>
                  <a:pt x="8084444" y="1190274"/>
                  <a:pt x="8082236" y="1192493"/>
                </a:cubicBezTo>
                <a:cubicBezTo>
                  <a:pt x="8066774" y="1205811"/>
                  <a:pt x="8042477" y="1214690"/>
                  <a:pt x="8029224" y="1214690"/>
                </a:cubicBezTo>
                <a:cubicBezTo>
                  <a:pt x="7989466" y="1216910"/>
                  <a:pt x="7960752" y="1225788"/>
                  <a:pt x="7932037" y="1247985"/>
                </a:cubicBezTo>
                <a:cubicBezTo>
                  <a:pt x="7901114" y="1270182"/>
                  <a:pt x="7870191" y="1294598"/>
                  <a:pt x="7834850" y="1307916"/>
                </a:cubicBezTo>
                <a:cubicBezTo>
                  <a:pt x="7826015" y="1312356"/>
                  <a:pt x="7817180" y="1314575"/>
                  <a:pt x="7808345" y="1314575"/>
                </a:cubicBezTo>
                <a:cubicBezTo>
                  <a:pt x="7799509" y="1314575"/>
                  <a:pt x="7786257" y="1312356"/>
                  <a:pt x="7775213" y="1301257"/>
                </a:cubicBezTo>
                <a:cubicBezTo>
                  <a:pt x="7761960" y="1290159"/>
                  <a:pt x="7757542" y="1265743"/>
                  <a:pt x="7766377" y="1250205"/>
                </a:cubicBezTo>
                <a:cubicBezTo>
                  <a:pt x="7777421" y="1225788"/>
                  <a:pt x="7801718" y="1205811"/>
                  <a:pt x="7821597" y="1192493"/>
                </a:cubicBezTo>
                <a:cubicBezTo>
                  <a:pt x="7848103" y="1172516"/>
                  <a:pt x="7872400" y="1145880"/>
                  <a:pt x="7861356" y="1103706"/>
                </a:cubicBezTo>
                <a:cubicBezTo>
                  <a:pt x="7850312" y="1065972"/>
                  <a:pt x="7801718" y="1052654"/>
                  <a:pt x="7770795" y="1043775"/>
                </a:cubicBezTo>
                <a:cubicBezTo>
                  <a:pt x="7761960" y="1041556"/>
                  <a:pt x="7755333" y="1039336"/>
                  <a:pt x="7750916" y="1037116"/>
                </a:cubicBezTo>
                <a:cubicBezTo>
                  <a:pt x="7739872" y="1032677"/>
                  <a:pt x="7733245" y="1028238"/>
                  <a:pt x="7726619" y="1023798"/>
                </a:cubicBezTo>
                <a:cubicBezTo>
                  <a:pt x="7719993" y="1019359"/>
                  <a:pt x="7713366" y="1014919"/>
                  <a:pt x="7704531" y="1012700"/>
                </a:cubicBezTo>
                <a:cubicBezTo>
                  <a:pt x="7704531" y="1010480"/>
                  <a:pt x="7702322" y="1010480"/>
                  <a:pt x="7702322" y="1010480"/>
                </a:cubicBezTo>
                <a:cubicBezTo>
                  <a:pt x="7697905" y="1010480"/>
                  <a:pt x="7693487" y="1012700"/>
                  <a:pt x="7691278" y="1017139"/>
                </a:cubicBezTo>
                <a:cubicBezTo>
                  <a:pt x="7680234" y="1037116"/>
                  <a:pt x="7675817" y="1057093"/>
                  <a:pt x="7680234" y="1077070"/>
                </a:cubicBezTo>
                <a:cubicBezTo>
                  <a:pt x="7689069" y="1108146"/>
                  <a:pt x="7719993" y="1139221"/>
                  <a:pt x="7753125" y="1143661"/>
                </a:cubicBezTo>
                <a:cubicBezTo>
                  <a:pt x="7757542" y="1143661"/>
                  <a:pt x="7759751" y="1145880"/>
                  <a:pt x="7764169" y="1145880"/>
                </a:cubicBezTo>
                <a:cubicBezTo>
                  <a:pt x="7766377" y="1145880"/>
                  <a:pt x="7770795" y="1145880"/>
                  <a:pt x="7775213" y="1145880"/>
                </a:cubicBezTo>
                <a:cubicBezTo>
                  <a:pt x="7750916" y="1163638"/>
                  <a:pt x="7731037" y="1183615"/>
                  <a:pt x="7713366" y="1203592"/>
                </a:cubicBezTo>
                <a:cubicBezTo>
                  <a:pt x="7689069" y="1232447"/>
                  <a:pt x="7682443" y="1281280"/>
                  <a:pt x="7697905" y="1314575"/>
                </a:cubicBezTo>
                <a:cubicBezTo>
                  <a:pt x="7711157" y="1347871"/>
                  <a:pt x="7746498" y="1376726"/>
                  <a:pt x="7781839" y="1381166"/>
                </a:cubicBezTo>
                <a:cubicBezTo>
                  <a:pt x="7788465" y="1383385"/>
                  <a:pt x="7795092" y="1383385"/>
                  <a:pt x="7803927" y="1383385"/>
                </a:cubicBezTo>
                <a:cubicBezTo>
                  <a:pt x="7817180" y="1383385"/>
                  <a:pt x="7828224" y="1381166"/>
                  <a:pt x="7841476" y="1381166"/>
                </a:cubicBezTo>
                <a:cubicBezTo>
                  <a:pt x="7843685" y="1381166"/>
                  <a:pt x="7845894" y="1378946"/>
                  <a:pt x="7848103" y="1378946"/>
                </a:cubicBezTo>
                <a:cubicBezTo>
                  <a:pt x="7849207" y="1392264"/>
                  <a:pt x="7850312" y="1403362"/>
                  <a:pt x="7852797" y="1415848"/>
                </a:cubicBezTo>
                <a:lnTo>
                  <a:pt x="7861384" y="1445777"/>
                </a:lnTo>
                <a:lnTo>
                  <a:pt x="0" y="1445777"/>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525600" anchor="ctr">
            <a:noAutofit/>
          </a:bodyPr>
          <a:lstStyle>
            <a:lvl1pPr algn="l">
              <a:defRPr sz="4000">
                <a:solidFill>
                  <a:schemeClr val="bg2"/>
                </a:solidFill>
              </a:defRPr>
            </a:lvl1pPr>
          </a:lstStyle>
          <a:p>
            <a:r>
              <a:rPr lang="en-US"/>
              <a:t>Click to edit Master title style</a:t>
            </a:r>
            <a:endParaRPr lang="en-US" dirty="0"/>
          </a:p>
        </p:txBody>
      </p:sp>
      <p:grpSp>
        <p:nvGrpSpPr>
          <p:cNvPr id="50" name="Group 49">
            <a:extLst>
              <a:ext uri="{FF2B5EF4-FFF2-40B4-BE49-F238E27FC236}">
                <a16:creationId xmlns:a16="http://schemas.microsoft.com/office/drawing/2014/main" id="{49C48DD7-BC11-4B80-82B8-58785176B473}"/>
              </a:ext>
            </a:extLst>
          </p:cNvPr>
          <p:cNvGrpSpPr/>
          <p:nvPr userDrawn="1"/>
        </p:nvGrpSpPr>
        <p:grpSpPr bwMode="gray">
          <a:xfrm>
            <a:off x="7613163" y="4966447"/>
            <a:ext cx="2536169" cy="967422"/>
            <a:chOff x="4241801" y="2687638"/>
            <a:chExt cx="4860925" cy="1854200"/>
          </a:xfrm>
        </p:grpSpPr>
        <p:sp>
          <p:nvSpPr>
            <p:cNvPr id="39" name="Freeform 23">
              <a:extLst>
                <a:ext uri="{FF2B5EF4-FFF2-40B4-BE49-F238E27FC236}">
                  <a16:creationId xmlns:a16="http://schemas.microsoft.com/office/drawing/2014/main" id="{6D6532EF-B77E-45A0-8F08-AC41768D0B3E}"/>
                </a:ext>
              </a:extLst>
            </p:cNvPr>
            <p:cNvSpPr>
              <a:spLocks/>
            </p:cNvSpPr>
            <p:nvPr userDrawn="1"/>
          </p:nvSpPr>
          <p:spPr bwMode="gray">
            <a:xfrm>
              <a:off x="5746751" y="2687638"/>
              <a:ext cx="1854200" cy="1854200"/>
            </a:xfrm>
            <a:custGeom>
              <a:avLst/>
              <a:gdLst>
                <a:gd name="T0" fmla="*/ 437 w 437"/>
                <a:gd name="T1" fmla="*/ 217 h 435"/>
                <a:gd name="T2" fmla="*/ 437 w 437"/>
                <a:gd name="T3" fmla="*/ 217 h 435"/>
                <a:gd name="T4" fmla="*/ 218 w 437"/>
                <a:gd name="T5" fmla="*/ 435 h 435"/>
                <a:gd name="T6" fmla="*/ 0 w 437"/>
                <a:gd name="T7" fmla="*/ 217 h 435"/>
                <a:gd name="T8" fmla="*/ 218 w 437"/>
                <a:gd name="T9" fmla="*/ 0 h 435"/>
                <a:gd name="T10" fmla="*/ 437 w 437"/>
                <a:gd name="T11" fmla="*/ 217 h 435"/>
              </a:gdLst>
              <a:ahLst/>
              <a:cxnLst>
                <a:cxn ang="0">
                  <a:pos x="T0" y="T1"/>
                </a:cxn>
                <a:cxn ang="0">
                  <a:pos x="T2" y="T3"/>
                </a:cxn>
                <a:cxn ang="0">
                  <a:pos x="T4" y="T5"/>
                </a:cxn>
                <a:cxn ang="0">
                  <a:pos x="T6" y="T7"/>
                </a:cxn>
                <a:cxn ang="0">
                  <a:pos x="T8" y="T9"/>
                </a:cxn>
                <a:cxn ang="0">
                  <a:pos x="T10" y="T11"/>
                </a:cxn>
              </a:cxnLst>
              <a:rect l="0" t="0" r="r" b="b"/>
              <a:pathLst>
                <a:path w="437" h="435">
                  <a:moveTo>
                    <a:pt x="437" y="217"/>
                  </a:moveTo>
                  <a:cubicBezTo>
                    <a:pt x="437" y="217"/>
                    <a:pt x="437" y="217"/>
                    <a:pt x="437" y="217"/>
                  </a:cubicBezTo>
                  <a:cubicBezTo>
                    <a:pt x="437" y="338"/>
                    <a:pt x="339" y="435"/>
                    <a:pt x="218" y="435"/>
                  </a:cubicBezTo>
                  <a:cubicBezTo>
                    <a:pt x="98" y="435"/>
                    <a:pt x="0" y="338"/>
                    <a:pt x="0" y="217"/>
                  </a:cubicBezTo>
                  <a:cubicBezTo>
                    <a:pt x="0" y="97"/>
                    <a:pt x="98" y="0"/>
                    <a:pt x="218" y="0"/>
                  </a:cubicBezTo>
                  <a:cubicBezTo>
                    <a:pt x="339" y="0"/>
                    <a:pt x="437" y="97"/>
                    <a:pt x="437" y="217"/>
                  </a:cubicBezTo>
                  <a:close/>
                </a:path>
              </a:pathLst>
            </a:custGeom>
            <a:solidFill>
              <a:srgbClr val="FAC60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24">
              <a:extLst>
                <a:ext uri="{FF2B5EF4-FFF2-40B4-BE49-F238E27FC236}">
                  <a16:creationId xmlns:a16="http://schemas.microsoft.com/office/drawing/2014/main" id="{B8444F4F-3563-4D46-9971-81375A1D85B6}"/>
                </a:ext>
              </a:extLst>
            </p:cNvPr>
            <p:cNvSpPr>
              <a:spLocks noEditPoints="1"/>
            </p:cNvSpPr>
            <p:nvPr userDrawn="1"/>
          </p:nvSpPr>
          <p:spPr bwMode="gray">
            <a:xfrm>
              <a:off x="4241801" y="3028950"/>
              <a:ext cx="2420938" cy="1304925"/>
            </a:xfrm>
            <a:custGeom>
              <a:avLst/>
              <a:gdLst>
                <a:gd name="T0" fmla="*/ 390 w 571"/>
                <a:gd name="T1" fmla="*/ 206 h 306"/>
                <a:gd name="T2" fmla="*/ 558 w 571"/>
                <a:gd name="T3" fmla="*/ 238 h 306"/>
                <a:gd name="T4" fmla="*/ 528 w 571"/>
                <a:gd name="T5" fmla="*/ 199 h 306"/>
                <a:gd name="T6" fmla="*/ 462 w 571"/>
                <a:gd name="T7" fmla="*/ 58 h 306"/>
                <a:gd name="T8" fmla="*/ 397 w 571"/>
                <a:gd name="T9" fmla="*/ 9 h 306"/>
                <a:gd name="T10" fmla="*/ 397 w 571"/>
                <a:gd name="T11" fmla="*/ 9 h 306"/>
                <a:gd name="T12" fmla="*/ 341 w 571"/>
                <a:gd name="T13" fmla="*/ 19 h 306"/>
                <a:gd name="T14" fmla="*/ 273 w 571"/>
                <a:gd name="T15" fmla="*/ 52 h 306"/>
                <a:gd name="T16" fmla="*/ 247 w 571"/>
                <a:gd name="T17" fmla="*/ 61 h 306"/>
                <a:gd name="T18" fmla="*/ 188 w 571"/>
                <a:gd name="T19" fmla="*/ 92 h 306"/>
                <a:gd name="T20" fmla="*/ 88 w 571"/>
                <a:gd name="T21" fmla="*/ 137 h 306"/>
                <a:gd name="T22" fmla="*/ 94 w 571"/>
                <a:gd name="T23" fmla="*/ 82 h 306"/>
                <a:gd name="T24" fmla="*/ 62 w 571"/>
                <a:gd name="T25" fmla="*/ 12 h 306"/>
                <a:gd name="T26" fmla="*/ 40 w 571"/>
                <a:gd name="T27" fmla="*/ 0 h 306"/>
                <a:gd name="T28" fmla="*/ 63 w 571"/>
                <a:gd name="T29" fmla="*/ 60 h 306"/>
                <a:gd name="T30" fmla="*/ 45 w 571"/>
                <a:gd name="T31" fmla="*/ 87 h 306"/>
                <a:gd name="T32" fmla="*/ 86 w 571"/>
                <a:gd name="T33" fmla="*/ 168 h 306"/>
                <a:gd name="T34" fmla="*/ 114 w 571"/>
                <a:gd name="T35" fmla="*/ 203 h 306"/>
                <a:gd name="T36" fmla="*/ 96 w 571"/>
                <a:gd name="T37" fmla="*/ 213 h 306"/>
                <a:gd name="T38" fmla="*/ 87 w 571"/>
                <a:gd name="T39" fmla="*/ 213 h 306"/>
                <a:gd name="T40" fmla="*/ 65 w 571"/>
                <a:gd name="T41" fmla="*/ 244 h 306"/>
                <a:gd name="T42" fmla="*/ 34 w 571"/>
                <a:gd name="T43" fmla="*/ 240 h 306"/>
                <a:gd name="T44" fmla="*/ 7 w 571"/>
                <a:gd name="T45" fmla="*/ 267 h 306"/>
                <a:gd name="T46" fmla="*/ 3 w 571"/>
                <a:gd name="T47" fmla="*/ 283 h 306"/>
                <a:gd name="T48" fmla="*/ 22 w 571"/>
                <a:gd name="T49" fmla="*/ 306 h 306"/>
                <a:gd name="T50" fmla="*/ 30 w 571"/>
                <a:gd name="T51" fmla="*/ 303 h 306"/>
                <a:gd name="T52" fmla="*/ 75 w 571"/>
                <a:gd name="T53" fmla="*/ 287 h 306"/>
                <a:gd name="T54" fmla="*/ 83 w 571"/>
                <a:gd name="T55" fmla="*/ 286 h 306"/>
                <a:gd name="T56" fmla="*/ 117 w 571"/>
                <a:gd name="T57" fmla="*/ 274 h 306"/>
                <a:gd name="T58" fmla="*/ 137 w 571"/>
                <a:gd name="T59" fmla="*/ 266 h 306"/>
                <a:gd name="T60" fmla="*/ 180 w 571"/>
                <a:gd name="T61" fmla="*/ 262 h 306"/>
                <a:gd name="T62" fmla="*/ 211 w 571"/>
                <a:gd name="T63" fmla="*/ 233 h 306"/>
                <a:gd name="T64" fmla="*/ 236 w 571"/>
                <a:gd name="T65" fmla="*/ 219 h 306"/>
                <a:gd name="T66" fmla="*/ 289 w 571"/>
                <a:gd name="T67" fmla="*/ 222 h 306"/>
                <a:gd name="T68" fmla="*/ 316 w 571"/>
                <a:gd name="T69" fmla="*/ 227 h 306"/>
                <a:gd name="T70" fmla="*/ 290 w 571"/>
                <a:gd name="T71" fmla="*/ 230 h 306"/>
                <a:gd name="T72" fmla="*/ 260 w 571"/>
                <a:gd name="T73" fmla="*/ 239 h 306"/>
                <a:gd name="T74" fmla="*/ 278 w 571"/>
                <a:gd name="T75" fmla="*/ 274 h 306"/>
                <a:gd name="T76" fmla="*/ 288 w 571"/>
                <a:gd name="T77" fmla="*/ 274 h 306"/>
                <a:gd name="T78" fmla="*/ 323 w 571"/>
                <a:gd name="T79" fmla="*/ 294 h 306"/>
                <a:gd name="T80" fmla="*/ 384 w 571"/>
                <a:gd name="T81" fmla="*/ 276 h 306"/>
                <a:gd name="T82" fmla="*/ 396 w 571"/>
                <a:gd name="T83" fmla="*/ 263 h 306"/>
                <a:gd name="T84" fmla="*/ 422 w 571"/>
                <a:gd name="T85" fmla="*/ 272 h 306"/>
                <a:gd name="T86" fmla="*/ 499 w 571"/>
                <a:gd name="T87" fmla="*/ 253 h 306"/>
                <a:gd name="T88" fmla="*/ 568 w 571"/>
                <a:gd name="T89" fmla="*/ 245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71" h="306">
                  <a:moveTo>
                    <a:pt x="402" y="229"/>
                  </a:moveTo>
                  <a:cubicBezTo>
                    <a:pt x="402" y="229"/>
                    <a:pt x="402" y="229"/>
                    <a:pt x="402" y="229"/>
                  </a:cubicBezTo>
                  <a:cubicBezTo>
                    <a:pt x="395" y="220"/>
                    <a:pt x="391" y="214"/>
                    <a:pt x="390" y="206"/>
                  </a:cubicBezTo>
                  <a:cubicBezTo>
                    <a:pt x="399" y="205"/>
                    <a:pt x="406" y="202"/>
                    <a:pt x="419" y="201"/>
                  </a:cubicBezTo>
                  <a:cubicBezTo>
                    <a:pt x="416" y="211"/>
                    <a:pt x="404" y="216"/>
                    <a:pt x="402" y="229"/>
                  </a:cubicBezTo>
                  <a:close/>
                  <a:moveTo>
                    <a:pt x="558" y="238"/>
                  </a:moveTo>
                  <a:cubicBezTo>
                    <a:pt x="558" y="238"/>
                    <a:pt x="558" y="238"/>
                    <a:pt x="558" y="238"/>
                  </a:cubicBezTo>
                  <a:cubicBezTo>
                    <a:pt x="546" y="231"/>
                    <a:pt x="543" y="218"/>
                    <a:pt x="537" y="210"/>
                  </a:cubicBezTo>
                  <a:cubicBezTo>
                    <a:pt x="534" y="206"/>
                    <a:pt x="530" y="202"/>
                    <a:pt x="528" y="199"/>
                  </a:cubicBezTo>
                  <a:cubicBezTo>
                    <a:pt x="517" y="171"/>
                    <a:pt x="514" y="155"/>
                    <a:pt x="510" y="128"/>
                  </a:cubicBezTo>
                  <a:cubicBezTo>
                    <a:pt x="508" y="113"/>
                    <a:pt x="498" y="101"/>
                    <a:pt x="484" y="85"/>
                  </a:cubicBezTo>
                  <a:cubicBezTo>
                    <a:pt x="478" y="77"/>
                    <a:pt x="470" y="65"/>
                    <a:pt x="462" y="58"/>
                  </a:cubicBezTo>
                  <a:cubicBezTo>
                    <a:pt x="438" y="37"/>
                    <a:pt x="424" y="26"/>
                    <a:pt x="408" y="15"/>
                  </a:cubicBezTo>
                  <a:cubicBezTo>
                    <a:pt x="404" y="12"/>
                    <a:pt x="401" y="10"/>
                    <a:pt x="397" y="9"/>
                  </a:cubicBezTo>
                  <a:cubicBezTo>
                    <a:pt x="397" y="9"/>
                    <a:pt x="397" y="9"/>
                    <a:pt x="397" y="9"/>
                  </a:cubicBezTo>
                  <a:cubicBezTo>
                    <a:pt x="397" y="9"/>
                    <a:pt x="397" y="9"/>
                    <a:pt x="397" y="9"/>
                  </a:cubicBezTo>
                  <a:cubicBezTo>
                    <a:pt x="397" y="9"/>
                    <a:pt x="397" y="9"/>
                    <a:pt x="397" y="9"/>
                  </a:cubicBezTo>
                  <a:cubicBezTo>
                    <a:pt x="397" y="9"/>
                    <a:pt x="397" y="9"/>
                    <a:pt x="397" y="9"/>
                  </a:cubicBezTo>
                  <a:cubicBezTo>
                    <a:pt x="392" y="6"/>
                    <a:pt x="387" y="6"/>
                    <a:pt x="380" y="5"/>
                  </a:cubicBezTo>
                  <a:cubicBezTo>
                    <a:pt x="379" y="5"/>
                    <a:pt x="378" y="5"/>
                    <a:pt x="377" y="5"/>
                  </a:cubicBezTo>
                  <a:cubicBezTo>
                    <a:pt x="365" y="5"/>
                    <a:pt x="353" y="10"/>
                    <a:pt x="341" y="19"/>
                  </a:cubicBezTo>
                  <a:cubicBezTo>
                    <a:pt x="333" y="24"/>
                    <a:pt x="323" y="28"/>
                    <a:pt x="313" y="31"/>
                  </a:cubicBezTo>
                  <a:cubicBezTo>
                    <a:pt x="301" y="34"/>
                    <a:pt x="289" y="38"/>
                    <a:pt x="278" y="47"/>
                  </a:cubicBezTo>
                  <a:cubicBezTo>
                    <a:pt x="277" y="49"/>
                    <a:pt x="275" y="50"/>
                    <a:pt x="273" y="52"/>
                  </a:cubicBezTo>
                  <a:cubicBezTo>
                    <a:pt x="271" y="55"/>
                    <a:pt x="270" y="57"/>
                    <a:pt x="266" y="58"/>
                  </a:cubicBezTo>
                  <a:cubicBezTo>
                    <a:pt x="263" y="59"/>
                    <a:pt x="261" y="59"/>
                    <a:pt x="259" y="59"/>
                  </a:cubicBezTo>
                  <a:cubicBezTo>
                    <a:pt x="255" y="59"/>
                    <a:pt x="251" y="60"/>
                    <a:pt x="247" y="61"/>
                  </a:cubicBezTo>
                  <a:cubicBezTo>
                    <a:pt x="235" y="64"/>
                    <a:pt x="225" y="71"/>
                    <a:pt x="215" y="80"/>
                  </a:cubicBezTo>
                  <a:cubicBezTo>
                    <a:pt x="214" y="80"/>
                    <a:pt x="213" y="81"/>
                    <a:pt x="212" y="82"/>
                  </a:cubicBezTo>
                  <a:cubicBezTo>
                    <a:pt x="205" y="88"/>
                    <a:pt x="194" y="92"/>
                    <a:pt x="188" y="92"/>
                  </a:cubicBezTo>
                  <a:cubicBezTo>
                    <a:pt x="170" y="93"/>
                    <a:pt x="157" y="97"/>
                    <a:pt x="144" y="107"/>
                  </a:cubicBezTo>
                  <a:cubicBezTo>
                    <a:pt x="130" y="117"/>
                    <a:pt x="116" y="128"/>
                    <a:pt x="100" y="134"/>
                  </a:cubicBezTo>
                  <a:cubicBezTo>
                    <a:pt x="96" y="136"/>
                    <a:pt x="92" y="137"/>
                    <a:pt x="88" y="137"/>
                  </a:cubicBezTo>
                  <a:cubicBezTo>
                    <a:pt x="84" y="137"/>
                    <a:pt x="78" y="136"/>
                    <a:pt x="73" y="131"/>
                  </a:cubicBezTo>
                  <a:cubicBezTo>
                    <a:pt x="67" y="126"/>
                    <a:pt x="65" y="115"/>
                    <a:pt x="69" y="108"/>
                  </a:cubicBezTo>
                  <a:cubicBezTo>
                    <a:pt x="74" y="97"/>
                    <a:pt x="85" y="88"/>
                    <a:pt x="94" y="82"/>
                  </a:cubicBezTo>
                  <a:cubicBezTo>
                    <a:pt x="106" y="73"/>
                    <a:pt x="117" y="61"/>
                    <a:pt x="112" y="42"/>
                  </a:cubicBezTo>
                  <a:cubicBezTo>
                    <a:pt x="107" y="25"/>
                    <a:pt x="85" y="19"/>
                    <a:pt x="71" y="15"/>
                  </a:cubicBezTo>
                  <a:cubicBezTo>
                    <a:pt x="67" y="14"/>
                    <a:pt x="64" y="13"/>
                    <a:pt x="62" y="12"/>
                  </a:cubicBezTo>
                  <a:cubicBezTo>
                    <a:pt x="57" y="10"/>
                    <a:pt x="54" y="8"/>
                    <a:pt x="51" y="6"/>
                  </a:cubicBezTo>
                  <a:cubicBezTo>
                    <a:pt x="48" y="4"/>
                    <a:pt x="45" y="2"/>
                    <a:pt x="41" y="1"/>
                  </a:cubicBezTo>
                  <a:cubicBezTo>
                    <a:pt x="41" y="0"/>
                    <a:pt x="40" y="0"/>
                    <a:pt x="40" y="0"/>
                  </a:cubicBezTo>
                  <a:cubicBezTo>
                    <a:pt x="38" y="0"/>
                    <a:pt x="36" y="1"/>
                    <a:pt x="35" y="3"/>
                  </a:cubicBezTo>
                  <a:cubicBezTo>
                    <a:pt x="30" y="12"/>
                    <a:pt x="28" y="21"/>
                    <a:pt x="30" y="30"/>
                  </a:cubicBezTo>
                  <a:cubicBezTo>
                    <a:pt x="34" y="44"/>
                    <a:pt x="48" y="58"/>
                    <a:pt x="63" y="60"/>
                  </a:cubicBezTo>
                  <a:cubicBezTo>
                    <a:pt x="65" y="60"/>
                    <a:pt x="66" y="61"/>
                    <a:pt x="68" y="61"/>
                  </a:cubicBezTo>
                  <a:cubicBezTo>
                    <a:pt x="69" y="61"/>
                    <a:pt x="71" y="61"/>
                    <a:pt x="73" y="61"/>
                  </a:cubicBezTo>
                  <a:cubicBezTo>
                    <a:pt x="62" y="69"/>
                    <a:pt x="53" y="78"/>
                    <a:pt x="45" y="87"/>
                  </a:cubicBezTo>
                  <a:cubicBezTo>
                    <a:pt x="34" y="100"/>
                    <a:pt x="31" y="122"/>
                    <a:pt x="38" y="137"/>
                  </a:cubicBezTo>
                  <a:cubicBezTo>
                    <a:pt x="44" y="152"/>
                    <a:pt x="60" y="165"/>
                    <a:pt x="76" y="167"/>
                  </a:cubicBezTo>
                  <a:cubicBezTo>
                    <a:pt x="79" y="168"/>
                    <a:pt x="82" y="168"/>
                    <a:pt x="86" y="168"/>
                  </a:cubicBezTo>
                  <a:cubicBezTo>
                    <a:pt x="92" y="168"/>
                    <a:pt x="97" y="167"/>
                    <a:pt x="103" y="167"/>
                  </a:cubicBezTo>
                  <a:cubicBezTo>
                    <a:pt x="104" y="167"/>
                    <a:pt x="105" y="166"/>
                    <a:pt x="106" y="166"/>
                  </a:cubicBezTo>
                  <a:cubicBezTo>
                    <a:pt x="107" y="178"/>
                    <a:pt x="108" y="186"/>
                    <a:pt x="114" y="203"/>
                  </a:cubicBezTo>
                  <a:cubicBezTo>
                    <a:pt x="115" y="204"/>
                    <a:pt x="114" y="206"/>
                    <a:pt x="113" y="207"/>
                  </a:cubicBezTo>
                  <a:cubicBezTo>
                    <a:pt x="112" y="208"/>
                    <a:pt x="102" y="212"/>
                    <a:pt x="99" y="213"/>
                  </a:cubicBezTo>
                  <a:cubicBezTo>
                    <a:pt x="98" y="213"/>
                    <a:pt x="97" y="213"/>
                    <a:pt x="96" y="213"/>
                  </a:cubicBezTo>
                  <a:cubicBezTo>
                    <a:pt x="95" y="213"/>
                    <a:pt x="94" y="213"/>
                    <a:pt x="94" y="213"/>
                  </a:cubicBezTo>
                  <a:cubicBezTo>
                    <a:pt x="93" y="213"/>
                    <a:pt x="92" y="213"/>
                    <a:pt x="92" y="213"/>
                  </a:cubicBezTo>
                  <a:cubicBezTo>
                    <a:pt x="90" y="213"/>
                    <a:pt x="88" y="213"/>
                    <a:pt x="87" y="213"/>
                  </a:cubicBezTo>
                  <a:cubicBezTo>
                    <a:pt x="81" y="214"/>
                    <a:pt x="77" y="220"/>
                    <a:pt x="75" y="225"/>
                  </a:cubicBezTo>
                  <a:cubicBezTo>
                    <a:pt x="74" y="228"/>
                    <a:pt x="73" y="230"/>
                    <a:pt x="72" y="233"/>
                  </a:cubicBezTo>
                  <a:cubicBezTo>
                    <a:pt x="70" y="238"/>
                    <a:pt x="69" y="242"/>
                    <a:pt x="65" y="244"/>
                  </a:cubicBezTo>
                  <a:cubicBezTo>
                    <a:pt x="65" y="244"/>
                    <a:pt x="56" y="237"/>
                    <a:pt x="55" y="236"/>
                  </a:cubicBezTo>
                  <a:cubicBezTo>
                    <a:pt x="54" y="235"/>
                    <a:pt x="51" y="234"/>
                    <a:pt x="49" y="234"/>
                  </a:cubicBezTo>
                  <a:cubicBezTo>
                    <a:pt x="43" y="234"/>
                    <a:pt x="39" y="237"/>
                    <a:pt x="34" y="240"/>
                  </a:cubicBezTo>
                  <a:cubicBezTo>
                    <a:pt x="33" y="241"/>
                    <a:pt x="31" y="242"/>
                    <a:pt x="30" y="243"/>
                  </a:cubicBezTo>
                  <a:cubicBezTo>
                    <a:pt x="26" y="246"/>
                    <a:pt x="23" y="250"/>
                    <a:pt x="22" y="254"/>
                  </a:cubicBezTo>
                  <a:cubicBezTo>
                    <a:pt x="16" y="257"/>
                    <a:pt x="10" y="261"/>
                    <a:pt x="7" y="267"/>
                  </a:cubicBezTo>
                  <a:cubicBezTo>
                    <a:pt x="6" y="270"/>
                    <a:pt x="6" y="273"/>
                    <a:pt x="5" y="276"/>
                  </a:cubicBezTo>
                  <a:cubicBezTo>
                    <a:pt x="5" y="277"/>
                    <a:pt x="5" y="279"/>
                    <a:pt x="5" y="280"/>
                  </a:cubicBezTo>
                  <a:cubicBezTo>
                    <a:pt x="4" y="281"/>
                    <a:pt x="4" y="282"/>
                    <a:pt x="3" y="283"/>
                  </a:cubicBezTo>
                  <a:cubicBezTo>
                    <a:pt x="2" y="286"/>
                    <a:pt x="0" y="289"/>
                    <a:pt x="0" y="291"/>
                  </a:cubicBezTo>
                  <a:cubicBezTo>
                    <a:pt x="0" y="296"/>
                    <a:pt x="2" y="297"/>
                    <a:pt x="4" y="299"/>
                  </a:cubicBezTo>
                  <a:cubicBezTo>
                    <a:pt x="7" y="302"/>
                    <a:pt x="16" y="304"/>
                    <a:pt x="22" y="306"/>
                  </a:cubicBezTo>
                  <a:cubicBezTo>
                    <a:pt x="22" y="306"/>
                    <a:pt x="23" y="306"/>
                    <a:pt x="23" y="306"/>
                  </a:cubicBezTo>
                  <a:cubicBezTo>
                    <a:pt x="25" y="306"/>
                    <a:pt x="26" y="305"/>
                    <a:pt x="28" y="304"/>
                  </a:cubicBezTo>
                  <a:cubicBezTo>
                    <a:pt x="28" y="304"/>
                    <a:pt x="29" y="303"/>
                    <a:pt x="30" y="303"/>
                  </a:cubicBezTo>
                  <a:cubicBezTo>
                    <a:pt x="35" y="304"/>
                    <a:pt x="42" y="306"/>
                    <a:pt x="49" y="306"/>
                  </a:cubicBezTo>
                  <a:cubicBezTo>
                    <a:pt x="53" y="306"/>
                    <a:pt x="56" y="305"/>
                    <a:pt x="59" y="304"/>
                  </a:cubicBezTo>
                  <a:cubicBezTo>
                    <a:pt x="66" y="302"/>
                    <a:pt x="72" y="293"/>
                    <a:pt x="75" y="287"/>
                  </a:cubicBezTo>
                  <a:cubicBezTo>
                    <a:pt x="76" y="286"/>
                    <a:pt x="77" y="285"/>
                    <a:pt x="77" y="285"/>
                  </a:cubicBezTo>
                  <a:cubicBezTo>
                    <a:pt x="77" y="285"/>
                    <a:pt x="78" y="285"/>
                    <a:pt x="78" y="285"/>
                  </a:cubicBezTo>
                  <a:cubicBezTo>
                    <a:pt x="79" y="285"/>
                    <a:pt x="81" y="285"/>
                    <a:pt x="83" y="286"/>
                  </a:cubicBezTo>
                  <a:cubicBezTo>
                    <a:pt x="85" y="286"/>
                    <a:pt x="87" y="287"/>
                    <a:pt x="90" y="287"/>
                  </a:cubicBezTo>
                  <a:cubicBezTo>
                    <a:pt x="98" y="288"/>
                    <a:pt x="106" y="283"/>
                    <a:pt x="111" y="279"/>
                  </a:cubicBezTo>
                  <a:cubicBezTo>
                    <a:pt x="112" y="278"/>
                    <a:pt x="115" y="276"/>
                    <a:pt x="117" y="274"/>
                  </a:cubicBezTo>
                  <a:cubicBezTo>
                    <a:pt x="119" y="271"/>
                    <a:pt x="122" y="269"/>
                    <a:pt x="124" y="267"/>
                  </a:cubicBezTo>
                  <a:cubicBezTo>
                    <a:pt x="127" y="266"/>
                    <a:pt x="130" y="266"/>
                    <a:pt x="133" y="266"/>
                  </a:cubicBezTo>
                  <a:cubicBezTo>
                    <a:pt x="134" y="266"/>
                    <a:pt x="135" y="266"/>
                    <a:pt x="137" y="266"/>
                  </a:cubicBezTo>
                  <a:cubicBezTo>
                    <a:pt x="142" y="267"/>
                    <a:pt x="150" y="268"/>
                    <a:pt x="157" y="268"/>
                  </a:cubicBezTo>
                  <a:cubicBezTo>
                    <a:pt x="165" y="268"/>
                    <a:pt x="171" y="267"/>
                    <a:pt x="176" y="265"/>
                  </a:cubicBezTo>
                  <a:cubicBezTo>
                    <a:pt x="180" y="262"/>
                    <a:pt x="180" y="262"/>
                    <a:pt x="180" y="262"/>
                  </a:cubicBezTo>
                  <a:cubicBezTo>
                    <a:pt x="185" y="260"/>
                    <a:pt x="190" y="257"/>
                    <a:pt x="195" y="255"/>
                  </a:cubicBezTo>
                  <a:cubicBezTo>
                    <a:pt x="204" y="250"/>
                    <a:pt x="208" y="242"/>
                    <a:pt x="211" y="235"/>
                  </a:cubicBezTo>
                  <a:cubicBezTo>
                    <a:pt x="211" y="233"/>
                    <a:pt x="211" y="233"/>
                    <a:pt x="211" y="233"/>
                  </a:cubicBezTo>
                  <a:cubicBezTo>
                    <a:pt x="213" y="230"/>
                    <a:pt x="216" y="223"/>
                    <a:pt x="217" y="221"/>
                  </a:cubicBezTo>
                  <a:cubicBezTo>
                    <a:pt x="218" y="221"/>
                    <a:pt x="220" y="221"/>
                    <a:pt x="221" y="221"/>
                  </a:cubicBezTo>
                  <a:cubicBezTo>
                    <a:pt x="226" y="221"/>
                    <a:pt x="231" y="220"/>
                    <a:pt x="236" y="219"/>
                  </a:cubicBezTo>
                  <a:cubicBezTo>
                    <a:pt x="240" y="218"/>
                    <a:pt x="245" y="217"/>
                    <a:pt x="250" y="217"/>
                  </a:cubicBezTo>
                  <a:cubicBezTo>
                    <a:pt x="253" y="217"/>
                    <a:pt x="255" y="217"/>
                    <a:pt x="257" y="218"/>
                  </a:cubicBezTo>
                  <a:cubicBezTo>
                    <a:pt x="266" y="220"/>
                    <a:pt x="277" y="222"/>
                    <a:pt x="289" y="222"/>
                  </a:cubicBezTo>
                  <a:cubicBezTo>
                    <a:pt x="296" y="222"/>
                    <a:pt x="302" y="221"/>
                    <a:pt x="307" y="220"/>
                  </a:cubicBezTo>
                  <a:cubicBezTo>
                    <a:pt x="309" y="221"/>
                    <a:pt x="310" y="222"/>
                    <a:pt x="312" y="223"/>
                  </a:cubicBezTo>
                  <a:cubicBezTo>
                    <a:pt x="313" y="224"/>
                    <a:pt x="314" y="225"/>
                    <a:pt x="316" y="227"/>
                  </a:cubicBezTo>
                  <a:cubicBezTo>
                    <a:pt x="314" y="227"/>
                    <a:pt x="313" y="227"/>
                    <a:pt x="312" y="227"/>
                  </a:cubicBezTo>
                  <a:cubicBezTo>
                    <a:pt x="308" y="228"/>
                    <a:pt x="303" y="228"/>
                    <a:pt x="300" y="231"/>
                  </a:cubicBezTo>
                  <a:cubicBezTo>
                    <a:pt x="297" y="230"/>
                    <a:pt x="294" y="230"/>
                    <a:pt x="290" y="230"/>
                  </a:cubicBezTo>
                  <a:cubicBezTo>
                    <a:pt x="285" y="230"/>
                    <a:pt x="281" y="230"/>
                    <a:pt x="277" y="231"/>
                  </a:cubicBezTo>
                  <a:cubicBezTo>
                    <a:pt x="276" y="231"/>
                    <a:pt x="274" y="231"/>
                    <a:pt x="273" y="231"/>
                  </a:cubicBezTo>
                  <a:cubicBezTo>
                    <a:pt x="266" y="232"/>
                    <a:pt x="262" y="234"/>
                    <a:pt x="260" y="239"/>
                  </a:cubicBezTo>
                  <a:cubicBezTo>
                    <a:pt x="258" y="241"/>
                    <a:pt x="257" y="244"/>
                    <a:pt x="260" y="248"/>
                  </a:cubicBezTo>
                  <a:cubicBezTo>
                    <a:pt x="272" y="269"/>
                    <a:pt x="272" y="269"/>
                    <a:pt x="272" y="269"/>
                  </a:cubicBezTo>
                  <a:cubicBezTo>
                    <a:pt x="274" y="271"/>
                    <a:pt x="276" y="274"/>
                    <a:pt x="278" y="274"/>
                  </a:cubicBezTo>
                  <a:cubicBezTo>
                    <a:pt x="279" y="274"/>
                    <a:pt x="280" y="274"/>
                    <a:pt x="281" y="274"/>
                  </a:cubicBezTo>
                  <a:cubicBezTo>
                    <a:pt x="282" y="273"/>
                    <a:pt x="283" y="273"/>
                    <a:pt x="284" y="273"/>
                  </a:cubicBezTo>
                  <a:cubicBezTo>
                    <a:pt x="286" y="273"/>
                    <a:pt x="287" y="274"/>
                    <a:pt x="288" y="274"/>
                  </a:cubicBezTo>
                  <a:cubicBezTo>
                    <a:pt x="289" y="275"/>
                    <a:pt x="289" y="276"/>
                    <a:pt x="290" y="277"/>
                  </a:cubicBezTo>
                  <a:cubicBezTo>
                    <a:pt x="292" y="281"/>
                    <a:pt x="295" y="285"/>
                    <a:pt x="299" y="289"/>
                  </a:cubicBezTo>
                  <a:cubicBezTo>
                    <a:pt x="305" y="294"/>
                    <a:pt x="314" y="296"/>
                    <a:pt x="323" y="294"/>
                  </a:cubicBezTo>
                  <a:cubicBezTo>
                    <a:pt x="327" y="293"/>
                    <a:pt x="330" y="292"/>
                    <a:pt x="334" y="290"/>
                  </a:cubicBezTo>
                  <a:cubicBezTo>
                    <a:pt x="344" y="286"/>
                    <a:pt x="355" y="283"/>
                    <a:pt x="366" y="278"/>
                  </a:cubicBezTo>
                  <a:cubicBezTo>
                    <a:pt x="384" y="276"/>
                    <a:pt x="384" y="276"/>
                    <a:pt x="384" y="276"/>
                  </a:cubicBezTo>
                  <a:cubicBezTo>
                    <a:pt x="389" y="274"/>
                    <a:pt x="394" y="267"/>
                    <a:pt x="395" y="263"/>
                  </a:cubicBezTo>
                  <a:cubicBezTo>
                    <a:pt x="395" y="263"/>
                    <a:pt x="395" y="263"/>
                    <a:pt x="395" y="263"/>
                  </a:cubicBezTo>
                  <a:cubicBezTo>
                    <a:pt x="395" y="263"/>
                    <a:pt x="396" y="263"/>
                    <a:pt x="396" y="263"/>
                  </a:cubicBezTo>
                  <a:cubicBezTo>
                    <a:pt x="396" y="263"/>
                    <a:pt x="401" y="252"/>
                    <a:pt x="403" y="246"/>
                  </a:cubicBezTo>
                  <a:cubicBezTo>
                    <a:pt x="403" y="247"/>
                    <a:pt x="403" y="248"/>
                    <a:pt x="403" y="250"/>
                  </a:cubicBezTo>
                  <a:cubicBezTo>
                    <a:pt x="403" y="260"/>
                    <a:pt x="404" y="273"/>
                    <a:pt x="422" y="272"/>
                  </a:cubicBezTo>
                  <a:cubicBezTo>
                    <a:pt x="431" y="272"/>
                    <a:pt x="444" y="266"/>
                    <a:pt x="453" y="264"/>
                  </a:cubicBezTo>
                  <a:cubicBezTo>
                    <a:pt x="462" y="263"/>
                    <a:pt x="474" y="267"/>
                    <a:pt x="483" y="262"/>
                  </a:cubicBezTo>
                  <a:cubicBezTo>
                    <a:pt x="492" y="259"/>
                    <a:pt x="497" y="252"/>
                    <a:pt x="499" y="253"/>
                  </a:cubicBezTo>
                  <a:cubicBezTo>
                    <a:pt x="502" y="257"/>
                    <a:pt x="518" y="271"/>
                    <a:pt x="543" y="271"/>
                  </a:cubicBezTo>
                  <a:cubicBezTo>
                    <a:pt x="556" y="270"/>
                    <a:pt x="557" y="260"/>
                    <a:pt x="549" y="255"/>
                  </a:cubicBezTo>
                  <a:cubicBezTo>
                    <a:pt x="566" y="257"/>
                    <a:pt x="571" y="248"/>
                    <a:pt x="568" y="245"/>
                  </a:cubicBezTo>
                  <a:cubicBezTo>
                    <a:pt x="566" y="243"/>
                    <a:pt x="565" y="242"/>
                    <a:pt x="558" y="238"/>
                  </a:cubicBezTo>
                  <a:close/>
                </a:path>
              </a:pathLst>
            </a:custGeom>
            <a:solidFill>
              <a:srgbClr val="FAC60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5">
              <a:extLst>
                <a:ext uri="{FF2B5EF4-FFF2-40B4-BE49-F238E27FC236}">
                  <a16:creationId xmlns:a16="http://schemas.microsoft.com/office/drawing/2014/main" id="{E8B45FA8-A500-43F4-8AA9-957F55BD8926}"/>
                </a:ext>
              </a:extLst>
            </p:cNvPr>
            <p:cNvSpPr>
              <a:spLocks noEditPoints="1"/>
            </p:cNvSpPr>
            <p:nvPr userDrawn="1"/>
          </p:nvSpPr>
          <p:spPr bwMode="gray">
            <a:xfrm>
              <a:off x="6697663" y="3028950"/>
              <a:ext cx="2405063" cy="1308100"/>
            </a:xfrm>
            <a:custGeom>
              <a:avLst/>
              <a:gdLst>
                <a:gd name="T0" fmla="*/ 155 w 567"/>
                <a:gd name="T1" fmla="*/ 204 h 307"/>
                <a:gd name="T2" fmla="*/ 561 w 567"/>
                <a:gd name="T3" fmla="*/ 285 h 307"/>
                <a:gd name="T4" fmla="*/ 559 w 567"/>
                <a:gd name="T5" fmla="*/ 276 h 307"/>
                <a:gd name="T6" fmla="*/ 540 w 567"/>
                <a:gd name="T7" fmla="*/ 249 h 307"/>
                <a:gd name="T8" fmla="*/ 516 w 567"/>
                <a:gd name="T9" fmla="*/ 234 h 307"/>
                <a:gd name="T10" fmla="*/ 503 w 567"/>
                <a:gd name="T11" fmla="*/ 243 h 307"/>
                <a:gd name="T12" fmla="*/ 492 w 567"/>
                <a:gd name="T13" fmla="*/ 218 h 307"/>
                <a:gd name="T14" fmla="*/ 463 w 567"/>
                <a:gd name="T15" fmla="*/ 208 h 307"/>
                <a:gd name="T16" fmla="*/ 466 w 567"/>
                <a:gd name="T17" fmla="*/ 166 h 307"/>
                <a:gd name="T18" fmla="*/ 478 w 567"/>
                <a:gd name="T19" fmla="*/ 167 h 307"/>
                <a:gd name="T20" fmla="*/ 524 w 567"/>
                <a:gd name="T21" fmla="*/ 97 h 307"/>
                <a:gd name="T22" fmla="*/ 532 w 567"/>
                <a:gd name="T23" fmla="*/ 15 h 307"/>
                <a:gd name="T24" fmla="*/ 516 w 567"/>
                <a:gd name="T25" fmla="*/ 6 h 307"/>
                <a:gd name="T26" fmla="*/ 491 w 567"/>
                <a:gd name="T27" fmla="*/ 16 h 307"/>
                <a:gd name="T28" fmla="*/ 487 w 567"/>
                <a:gd name="T29" fmla="*/ 97 h 307"/>
                <a:gd name="T30" fmla="*/ 480 w 567"/>
                <a:gd name="T31" fmla="*/ 133 h 307"/>
                <a:gd name="T32" fmla="*/ 377 w 567"/>
                <a:gd name="T33" fmla="*/ 88 h 307"/>
                <a:gd name="T34" fmla="*/ 313 w 567"/>
                <a:gd name="T35" fmla="*/ 59 h 307"/>
                <a:gd name="T36" fmla="*/ 256 w 567"/>
                <a:gd name="T37" fmla="*/ 31 h 307"/>
                <a:gd name="T38" fmla="*/ 229 w 567"/>
                <a:gd name="T39" fmla="*/ 12 h 307"/>
                <a:gd name="T40" fmla="*/ 175 w 567"/>
                <a:gd name="T41" fmla="*/ 11 h 307"/>
                <a:gd name="T42" fmla="*/ 140 w 567"/>
                <a:gd name="T43" fmla="*/ 38 h 307"/>
                <a:gd name="T44" fmla="*/ 5 w 567"/>
                <a:gd name="T45" fmla="*/ 245 h 307"/>
                <a:gd name="T46" fmla="*/ 73 w 567"/>
                <a:gd name="T47" fmla="*/ 252 h 307"/>
                <a:gd name="T48" fmla="*/ 163 w 567"/>
                <a:gd name="T49" fmla="*/ 248 h 307"/>
                <a:gd name="T50" fmla="*/ 171 w 567"/>
                <a:gd name="T51" fmla="*/ 265 h 307"/>
                <a:gd name="T52" fmla="*/ 177 w 567"/>
                <a:gd name="T53" fmla="*/ 273 h 307"/>
                <a:gd name="T54" fmla="*/ 193 w 567"/>
                <a:gd name="T55" fmla="*/ 276 h 307"/>
                <a:gd name="T56" fmla="*/ 239 w 567"/>
                <a:gd name="T57" fmla="*/ 294 h 307"/>
                <a:gd name="T58" fmla="*/ 273 w 567"/>
                <a:gd name="T59" fmla="*/ 274 h 307"/>
                <a:gd name="T60" fmla="*/ 293 w 567"/>
                <a:gd name="T61" fmla="*/ 254 h 307"/>
                <a:gd name="T62" fmla="*/ 289 w 567"/>
                <a:gd name="T63" fmla="*/ 236 h 307"/>
                <a:gd name="T64" fmla="*/ 267 w 567"/>
                <a:gd name="T65" fmla="*/ 235 h 307"/>
                <a:gd name="T66" fmla="*/ 250 w 567"/>
                <a:gd name="T67" fmla="*/ 230 h 307"/>
                <a:gd name="T68" fmla="*/ 260 w 567"/>
                <a:gd name="T69" fmla="*/ 226 h 307"/>
                <a:gd name="T70" fmla="*/ 320 w 567"/>
                <a:gd name="T71" fmla="*/ 220 h 307"/>
                <a:gd name="T72" fmla="*/ 357 w 567"/>
                <a:gd name="T73" fmla="*/ 219 h 307"/>
                <a:gd name="T74" fmla="*/ 385 w 567"/>
                <a:gd name="T75" fmla="*/ 263 h 307"/>
                <a:gd name="T76" fmla="*/ 421 w 567"/>
                <a:gd name="T77" fmla="*/ 268 h 307"/>
                <a:gd name="T78" fmla="*/ 490 w 567"/>
                <a:gd name="T79" fmla="*/ 287 h 307"/>
                <a:gd name="T80" fmla="*/ 518 w 567"/>
                <a:gd name="T81" fmla="*/ 304 h 307"/>
                <a:gd name="T82" fmla="*/ 538 w 567"/>
                <a:gd name="T83" fmla="*/ 307 h 307"/>
                <a:gd name="T84" fmla="*/ 561 w 567"/>
                <a:gd name="T85" fmla="*/ 28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7" h="307">
                  <a:moveTo>
                    <a:pt x="169" y="230"/>
                  </a:moveTo>
                  <a:cubicBezTo>
                    <a:pt x="169" y="230"/>
                    <a:pt x="169" y="230"/>
                    <a:pt x="169" y="230"/>
                  </a:cubicBezTo>
                  <a:cubicBezTo>
                    <a:pt x="165" y="221"/>
                    <a:pt x="161" y="212"/>
                    <a:pt x="155" y="204"/>
                  </a:cubicBezTo>
                  <a:cubicBezTo>
                    <a:pt x="168" y="207"/>
                    <a:pt x="183" y="205"/>
                    <a:pt x="183" y="205"/>
                  </a:cubicBezTo>
                  <a:cubicBezTo>
                    <a:pt x="179" y="211"/>
                    <a:pt x="174" y="220"/>
                    <a:pt x="169" y="230"/>
                  </a:cubicBezTo>
                  <a:close/>
                  <a:moveTo>
                    <a:pt x="561" y="285"/>
                  </a:moveTo>
                  <a:cubicBezTo>
                    <a:pt x="561" y="285"/>
                    <a:pt x="561" y="285"/>
                    <a:pt x="561" y="285"/>
                  </a:cubicBezTo>
                  <a:cubicBezTo>
                    <a:pt x="561" y="284"/>
                    <a:pt x="560" y="283"/>
                    <a:pt x="560" y="282"/>
                  </a:cubicBezTo>
                  <a:cubicBezTo>
                    <a:pt x="559" y="280"/>
                    <a:pt x="559" y="278"/>
                    <a:pt x="559" y="276"/>
                  </a:cubicBezTo>
                  <a:cubicBezTo>
                    <a:pt x="559" y="274"/>
                    <a:pt x="559" y="271"/>
                    <a:pt x="558" y="269"/>
                  </a:cubicBezTo>
                  <a:cubicBezTo>
                    <a:pt x="556" y="263"/>
                    <a:pt x="549" y="259"/>
                    <a:pt x="543" y="256"/>
                  </a:cubicBezTo>
                  <a:cubicBezTo>
                    <a:pt x="543" y="254"/>
                    <a:pt x="542" y="251"/>
                    <a:pt x="540" y="249"/>
                  </a:cubicBezTo>
                  <a:cubicBezTo>
                    <a:pt x="530" y="242"/>
                    <a:pt x="525" y="239"/>
                    <a:pt x="523" y="236"/>
                  </a:cubicBezTo>
                  <a:cubicBezTo>
                    <a:pt x="521" y="235"/>
                    <a:pt x="520" y="235"/>
                    <a:pt x="520" y="235"/>
                  </a:cubicBezTo>
                  <a:cubicBezTo>
                    <a:pt x="519" y="234"/>
                    <a:pt x="517" y="234"/>
                    <a:pt x="516" y="234"/>
                  </a:cubicBezTo>
                  <a:cubicBezTo>
                    <a:pt x="512" y="234"/>
                    <a:pt x="509" y="237"/>
                    <a:pt x="505" y="241"/>
                  </a:cubicBezTo>
                  <a:cubicBezTo>
                    <a:pt x="504" y="241"/>
                    <a:pt x="504" y="242"/>
                    <a:pt x="503" y="243"/>
                  </a:cubicBezTo>
                  <a:cubicBezTo>
                    <a:pt x="503" y="243"/>
                    <a:pt x="503" y="243"/>
                    <a:pt x="503" y="243"/>
                  </a:cubicBezTo>
                  <a:cubicBezTo>
                    <a:pt x="502" y="243"/>
                    <a:pt x="499" y="240"/>
                    <a:pt x="499" y="238"/>
                  </a:cubicBezTo>
                  <a:cubicBezTo>
                    <a:pt x="498" y="236"/>
                    <a:pt x="497" y="233"/>
                    <a:pt x="496" y="231"/>
                  </a:cubicBezTo>
                  <a:cubicBezTo>
                    <a:pt x="495" y="226"/>
                    <a:pt x="494" y="222"/>
                    <a:pt x="492" y="218"/>
                  </a:cubicBezTo>
                  <a:cubicBezTo>
                    <a:pt x="488" y="210"/>
                    <a:pt x="480" y="210"/>
                    <a:pt x="473" y="210"/>
                  </a:cubicBezTo>
                  <a:cubicBezTo>
                    <a:pt x="472" y="210"/>
                    <a:pt x="472" y="210"/>
                    <a:pt x="471" y="210"/>
                  </a:cubicBezTo>
                  <a:cubicBezTo>
                    <a:pt x="468" y="210"/>
                    <a:pt x="464" y="210"/>
                    <a:pt x="463" y="208"/>
                  </a:cubicBezTo>
                  <a:cubicBezTo>
                    <a:pt x="462" y="206"/>
                    <a:pt x="464" y="202"/>
                    <a:pt x="465" y="199"/>
                  </a:cubicBezTo>
                  <a:cubicBezTo>
                    <a:pt x="465" y="197"/>
                    <a:pt x="466" y="195"/>
                    <a:pt x="466" y="193"/>
                  </a:cubicBezTo>
                  <a:cubicBezTo>
                    <a:pt x="468" y="185"/>
                    <a:pt x="468" y="175"/>
                    <a:pt x="466" y="166"/>
                  </a:cubicBezTo>
                  <a:cubicBezTo>
                    <a:pt x="468" y="166"/>
                    <a:pt x="470" y="166"/>
                    <a:pt x="472" y="167"/>
                  </a:cubicBezTo>
                  <a:cubicBezTo>
                    <a:pt x="473" y="167"/>
                    <a:pt x="475" y="167"/>
                    <a:pt x="477" y="167"/>
                  </a:cubicBezTo>
                  <a:cubicBezTo>
                    <a:pt x="477" y="167"/>
                    <a:pt x="478" y="167"/>
                    <a:pt x="478" y="167"/>
                  </a:cubicBezTo>
                  <a:cubicBezTo>
                    <a:pt x="489" y="167"/>
                    <a:pt x="498" y="165"/>
                    <a:pt x="505" y="161"/>
                  </a:cubicBezTo>
                  <a:cubicBezTo>
                    <a:pt x="521" y="152"/>
                    <a:pt x="531" y="137"/>
                    <a:pt x="531" y="121"/>
                  </a:cubicBezTo>
                  <a:cubicBezTo>
                    <a:pt x="530" y="112"/>
                    <a:pt x="528" y="105"/>
                    <a:pt x="524" y="97"/>
                  </a:cubicBezTo>
                  <a:cubicBezTo>
                    <a:pt x="518" y="86"/>
                    <a:pt x="509" y="75"/>
                    <a:pt x="495" y="63"/>
                  </a:cubicBezTo>
                  <a:cubicBezTo>
                    <a:pt x="503" y="61"/>
                    <a:pt x="510" y="59"/>
                    <a:pt x="516" y="55"/>
                  </a:cubicBezTo>
                  <a:cubicBezTo>
                    <a:pt x="529" y="47"/>
                    <a:pt x="534" y="33"/>
                    <a:pt x="532" y="15"/>
                  </a:cubicBezTo>
                  <a:cubicBezTo>
                    <a:pt x="531" y="10"/>
                    <a:pt x="529" y="3"/>
                    <a:pt x="526" y="1"/>
                  </a:cubicBezTo>
                  <a:cubicBezTo>
                    <a:pt x="525" y="0"/>
                    <a:pt x="524" y="0"/>
                    <a:pt x="524" y="0"/>
                  </a:cubicBezTo>
                  <a:cubicBezTo>
                    <a:pt x="521" y="0"/>
                    <a:pt x="519" y="3"/>
                    <a:pt x="516" y="6"/>
                  </a:cubicBezTo>
                  <a:cubicBezTo>
                    <a:pt x="515" y="7"/>
                    <a:pt x="515" y="7"/>
                    <a:pt x="514" y="8"/>
                  </a:cubicBezTo>
                  <a:cubicBezTo>
                    <a:pt x="510" y="12"/>
                    <a:pt x="504" y="13"/>
                    <a:pt x="499" y="14"/>
                  </a:cubicBezTo>
                  <a:cubicBezTo>
                    <a:pt x="496" y="15"/>
                    <a:pt x="494" y="15"/>
                    <a:pt x="491" y="16"/>
                  </a:cubicBezTo>
                  <a:cubicBezTo>
                    <a:pt x="478" y="20"/>
                    <a:pt x="456" y="30"/>
                    <a:pt x="454" y="47"/>
                  </a:cubicBezTo>
                  <a:cubicBezTo>
                    <a:pt x="453" y="64"/>
                    <a:pt x="465" y="75"/>
                    <a:pt x="476" y="86"/>
                  </a:cubicBezTo>
                  <a:cubicBezTo>
                    <a:pt x="480" y="90"/>
                    <a:pt x="484" y="93"/>
                    <a:pt x="487" y="97"/>
                  </a:cubicBezTo>
                  <a:cubicBezTo>
                    <a:pt x="494" y="105"/>
                    <a:pt x="500" y="113"/>
                    <a:pt x="498" y="122"/>
                  </a:cubicBezTo>
                  <a:cubicBezTo>
                    <a:pt x="498" y="125"/>
                    <a:pt x="493" y="129"/>
                    <a:pt x="489" y="131"/>
                  </a:cubicBezTo>
                  <a:cubicBezTo>
                    <a:pt x="486" y="132"/>
                    <a:pt x="483" y="133"/>
                    <a:pt x="480" y="133"/>
                  </a:cubicBezTo>
                  <a:cubicBezTo>
                    <a:pt x="469" y="133"/>
                    <a:pt x="458" y="127"/>
                    <a:pt x="449" y="121"/>
                  </a:cubicBezTo>
                  <a:cubicBezTo>
                    <a:pt x="448" y="121"/>
                    <a:pt x="448" y="121"/>
                    <a:pt x="448" y="121"/>
                  </a:cubicBezTo>
                  <a:cubicBezTo>
                    <a:pt x="427" y="106"/>
                    <a:pt x="405" y="91"/>
                    <a:pt x="377" y="88"/>
                  </a:cubicBezTo>
                  <a:cubicBezTo>
                    <a:pt x="367" y="86"/>
                    <a:pt x="358" y="79"/>
                    <a:pt x="349" y="73"/>
                  </a:cubicBezTo>
                  <a:cubicBezTo>
                    <a:pt x="347" y="72"/>
                    <a:pt x="345" y="71"/>
                    <a:pt x="343" y="69"/>
                  </a:cubicBezTo>
                  <a:cubicBezTo>
                    <a:pt x="334" y="64"/>
                    <a:pt x="324" y="60"/>
                    <a:pt x="313" y="59"/>
                  </a:cubicBezTo>
                  <a:cubicBezTo>
                    <a:pt x="308" y="58"/>
                    <a:pt x="303" y="54"/>
                    <a:pt x="299" y="51"/>
                  </a:cubicBezTo>
                  <a:cubicBezTo>
                    <a:pt x="296" y="49"/>
                    <a:pt x="294" y="47"/>
                    <a:pt x="291" y="45"/>
                  </a:cubicBezTo>
                  <a:cubicBezTo>
                    <a:pt x="280" y="38"/>
                    <a:pt x="269" y="34"/>
                    <a:pt x="256" y="31"/>
                  </a:cubicBezTo>
                  <a:cubicBezTo>
                    <a:pt x="255" y="31"/>
                    <a:pt x="253" y="30"/>
                    <a:pt x="252" y="30"/>
                  </a:cubicBezTo>
                  <a:cubicBezTo>
                    <a:pt x="249" y="29"/>
                    <a:pt x="246" y="29"/>
                    <a:pt x="243" y="26"/>
                  </a:cubicBezTo>
                  <a:cubicBezTo>
                    <a:pt x="240" y="22"/>
                    <a:pt x="235" y="17"/>
                    <a:pt x="229" y="12"/>
                  </a:cubicBezTo>
                  <a:cubicBezTo>
                    <a:pt x="221" y="7"/>
                    <a:pt x="208" y="1"/>
                    <a:pt x="197" y="1"/>
                  </a:cubicBezTo>
                  <a:cubicBezTo>
                    <a:pt x="195" y="1"/>
                    <a:pt x="193" y="2"/>
                    <a:pt x="191" y="2"/>
                  </a:cubicBezTo>
                  <a:cubicBezTo>
                    <a:pt x="185" y="4"/>
                    <a:pt x="180" y="7"/>
                    <a:pt x="175" y="11"/>
                  </a:cubicBezTo>
                  <a:cubicBezTo>
                    <a:pt x="174" y="11"/>
                    <a:pt x="174" y="12"/>
                    <a:pt x="173" y="12"/>
                  </a:cubicBezTo>
                  <a:cubicBezTo>
                    <a:pt x="173" y="12"/>
                    <a:pt x="173" y="12"/>
                    <a:pt x="173" y="12"/>
                  </a:cubicBezTo>
                  <a:cubicBezTo>
                    <a:pt x="163" y="20"/>
                    <a:pt x="150" y="31"/>
                    <a:pt x="140" y="38"/>
                  </a:cubicBezTo>
                  <a:cubicBezTo>
                    <a:pt x="109" y="60"/>
                    <a:pt x="97" y="70"/>
                    <a:pt x="82" y="86"/>
                  </a:cubicBezTo>
                  <a:cubicBezTo>
                    <a:pt x="42" y="129"/>
                    <a:pt x="54" y="194"/>
                    <a:pt x="20" y="231"/>
                  </a:cubicBezTo>
                  <a:cubicBezTo>
                    <a:pt x="11" y="241"/>
                    <a:pt x="8" y="242"/>
                    <a:pt x="5" y="245"/>
                  </a:cubicBezTo>
                  <a:cubicBezTo>
                    <a:pt x="1" y="248"/>
                    <a:pt x="0" y="266"/>
                    <a:pt x="26" y="257"/>
                  </a:cubicBezTo>
                  <a:cubicBezTo>
                    <a:pt x="14" y="267"/>
                    <a:pt x="22" y="272"/>
                    <a:pt x="30" y="272"/>
                  </a:cubicBezTo>
                  <a:cubicBezTo>
                    <a:pt x="43" y="273"/>
                    <a:pt x="58" y="268"/>
                    <a:pt x="73" y="252"/>
                  </a:cubicBezTo>
                  <a:cubicBezTo>
                    <a:pt x="84" y="267"/>
                    <a:pt x="101" y="260"/>
                    <a:pt x="111" y="261"/>
                  </a:cubicBezTo>
                  <a:cubicBezTo>
                    <a:pt x="120" y="262"/>
                    <a:pt x="136" y="271"/>
                    <a:pt x="145" y="270"/>
                  </a:cubicBezTo>
                  <a:cubicBezTo>
                    <a:pt x="159" y="270"/>
                    <a:pt x="164" y="255"/>
                    <a:pt x="163" y="248"/>
                  </a:cubicBezTo>
                  <a:cubicBezTo>
                    <a:pt x="165" y="248"/>
                    <a:pt x="166" y="247"/>
                    <a:pt x="167" y="246"/>
                  </a:cubicBezTo>
                  <a:cubicBezTo>
                    <a:pt x="168" y="254"/>
                    <a:pt x="169" y="260"/>
                    <a:pt x="171" y="264"/>
                  </a:cubicBezTo>
                  <a:cubicBezTo>
                    <a:pt x="171" y="264"/>
                    <a:pt x="171" y="264"/>
                    <a:pt x="171" y="265"/>
                  </a:cubicBezTo>
                  <a:cubicBezTo>
                    <a:pt x="171" y="265"/>
                    <a:pt x="171" y="265"/>
                    <a:pt x="171" y="265"/>
                  </a:cubicBezTo>
                  <a:cubicBezTo>
                    <a:pt x="171" y="265"/>
                    <a:pt x="171" y="265"/>
                    <a:pt x="171" y="265"/>
                  </a:cubicBezTo>
                  <a:cubicBezTo>
                    <a:pt x="173" y="267"/>
                    <a:pt x="175" y="271"/>
                    <a:pt x="177" y="273"/>
                  </a:cubicBezTo>
                  <a:cubicBezTo>
                    <a:pt x="179" y="276"/>
                    <a:pt x="183" y="276"/>
                    <a:pt x="186" y="276"/>
                  </a:cubicBezTo>
                  <a:cubicBezTo>
                    <a:pt x="187" y="276"/>
                    <a:pt x="188" y="276"/>
                    <a:pt x="189" y="276"/>
                  </a:cubicBezTo>
                  <a:cubicBezTo>
                    <a:pt x="190" y="276"/>
                    <a:pt x="192" y="276"/>
                    <a:pt x="193" y="276"/>
                  </a:cubicBezTo>
                  <a:cubicBezTo>
                    <a:pt x="194" y="277"/>
                    <a:pt x="195" y="277"/>
                    <a:pt x="196" y="278"/>
                  </a:cubicBezTo>
                  <a:cubicBezTo>
                    <a:pt x="198" y="280"/>
                    <a:pt x="201" y="282"/>
                    <a:pt x="204" y="283"/>
                  </a:cubicBezTo>
                  <a:cubicBezTo>
                    <a:pt x="217" y="287"/>
                    <a:pt x="228" y="290"/>
                    <a:pt x="239" y="294"/>
                  </a:cubicBezTo>
                  <a:cubicBezTo>
                    <a:pt x="241" y="294"/>
                    <a:pt x="245" y="295"/>
                    <a:pt x="248" y="295"/>
                  </a:cubicBezTo>
                  <a:cubicBezTo>
                    <a:pt x="249" y="295"/>
                    <a:pt x="250" y="295"/>
                    <a:pt x="251" y="295"/>
                  </a:cubicBezTo>
                  <a:cubicBezTo>
                    <a:pt x="262" y="293"/>
                    <a:pt x="271" y="284"/>
                    <a:pt x="273" y="274"/>
                  </a:cubicBezTo>
                  <a:cubicBezTo>
                    <a:pt x="273" y="272"/>
                    <a:pt x="274" y="272"/>
                    <a:pt x="276" y="272"/>
                  </a:cubicBezTo>
                  <a:cubicBezTo>
                    <a:pt x="278" y="272"/>
                    <a:pt x="279" y="272"/>
                    <a:pt x="280" y="271"/>
                  </a:cubicBezTo>
                  <a:cubicBezTo>
                    <a:pt x="286" y="266"/>
                    <a:pt x="289" y="260"/>
                    <a:pt x="293" y="254"/>
                  </a:cubicBezTo>
                  <a:cubicBezTo>
                    <a:pt x="293" y="253"/>
                    <a:pt x="294" y="252"/>
                    <a:pt x="295" y="251"/>
                  </a:cubicBezTo>
                  <a:cubicBezTo>
                    <a:pt x="296" y="248"/>
                    <a:pt x="297" y="245"/>
                    <a:pt x="295" y="241"/>
                  </a:cubicBezTo>
                  <a:cubicBezTo>
                    <a:pt x="294" y="239"/>
                    <a:pt x="292" y="237"/>
                    <a:pt x="289" y="236"/>
                  </a:cubicBezTo>
                  <a:cubicBezTo>
                    <a:pt x="284" y="235"/>
                    <a:pt x="278" y="234"/>
                    <a:pt x="273" y="234"/>
                  </a:cubicBezTo>
                  <a:cubicBezTo>
                    <a:pt x="272" y="234"/>
                    <a:pt x="271" y="234"/>
                    <a:pt x="270" y="234"/>
                  </a:cubicBezTo>
                  <a:cubicBezTo>
                    <a:pt x="269" y="235"/>
                    <a:pt x="268" y="235"/>
                    <a:pt x="267" y="235"/>
                  </a:cubicBezTo>
                  <a:cubicBezTo>
                    <a:pt x="264" y="235"/>
                    <a:pt x="261" y="234"/>
                    <a:pt x="258" y="234"/>
                  </a:cubicBezTo>
                  <a:cubicBezTo>
                    <a:pt x="256" y="232"/>
                    <a:pt x="256" y="232"/>
                    <a:pt x="256" y="232"/>
                  </a:cubicBezTo>
                  <a:cubicBezTo>
                    <a:pt x="254" y="230"/>
                    <a:pt x="252" y="230"/>
                    <a:pt x="250" y="230"/>
                  </a:cubicBezTo>
                  <a:cubicBezTo>
                    <a:pt x="250" y="230"/>
                    <a:pt x="250" y="230"/>
                    <a:pt x="249" y="230"/>
                  </a:cubicBezTo>
                  <a:cubicBezTo>
                    <a:pt x="254" y="226"/>
                    <a:pt x="254" y="226"/>
                    <a:pt x="254" y="226"/>
                  </a:cubicBezTo>
                  <a:cubicBezTo>
                    <a:pt x="256" y="226"/>
                    <a:pt x="258" y="226"/>
                    <a:pt x="260" y="226"/>
                  </a:cubicBezTo>
                  <a:cubicBezTo>
                    <a:pt x="271" y="226"/>
                    <a:pt x="282" y="225"/>
                    <a:pt x="291" y="223"/>
                  </a:cubicBezTo>
                  <a:cubicBezTo>
                    <a:pt x="300" y="221"/>
                    <a:pt x="309" y="220"/>
                    <a:pt x="316" y="220"/>
                  </a:cubicBezTo>
                  <a:cubicBezTo>
                    <a:pt x="318" y="220"/>
                    <a:pt x="319" y="220"/>
                    <a:pt x="320" y="220"/>
                  </a:cubicBezTo>
                  <a:cubicBezTo>
                    <a:pt x="321" y="220"/>
                    <a:pt x="323" y="220"/>
                    <a:pt x="324" y="220"/>
                  </a:cubicBezTo>
                  <a:cubicBezTo>
                    <a:pt x="329" y="220"/>
                    <a:pt x="335" y="221"/>
                    <a:pt x="340" y="221"/>
                  </a:cubicBezTo>
                  <a:cubicBezTo>
                    <a:pt x="347" y="221"/>
                    <a:pt x="352" y="220"/>
                    <a:pt x="357" y="219"/>
                  </a:cubicBezTo>
                  <a:cubicBezTo>
                    <a:pt x="358" y="221"/>
                    <a:pt x="358" y="224"/>
                    <a:pt x="359" y="226"/>
                  </a:cubicBezTo>
                  <a:cubicBezTo>
                    <a:pt x="361" y="235"/>
                    <a:pt x="363" y="244"/>
                    <a:pt x="370" y="251"/>
                  </a:cubicBezTo>
                  <a:cubicBezTo>
                    <a:pt x="374" y="257"/>
                    <a:pt x="379" y="260"/>
                    <a:pt x="385" y="263"/>
                  </a:cubicBezTo>
                  <a:cubicBezTo>
                    <a:pt x="387" y="264"/>
                    <a:pt x="390" y="266"/>
                    <a:pt x="393" y="268"/>
                  </a:cubicBezTo>
                  <a:cubicBezTo>
                    <a:pt x="397" y="270"/>
                    <a:pt x="400" y="270"/>
                    <a:pt x="404" y="270"/>
                  </a:cubicBezTo>
                  <a:cubicBezTo>
                    <a:pt x="409" y="270"/>
                    <a:pt x="417" y="268"/>
                    <a:pt x="421" y="268"/>
                  </a:cubicBezTo>
                  <a:cubicBezTo>
                    <a:pt x="439" y="268"/>
                    <a:pt x="452" y="277"/>
                    <a:pt x="467" y="289"/>
                  </a:cubicBezTo>
                  <a:cubicBezTo>
                    <a:pt x="469" y="290"/>
                    <a:pt x="472" y="291"/>
                    <a:pt x="476" y="291"/>
                  </a:cubicBezTo>
                  <a:cubicBezTo>
                    <a:pt x="481" y="291"/>
                    <a:pt x="486" y="290"/>
                    <a:pt x="490" y="287"/>
                  </a:cubicBezTo>
                  <a:cubicBezTo>
                    <a:pt x="490" y="288"/>
                    <a:pt x="490" y="288"/>
                    <a:pt x="490" y="288"/>
                  </a:cubicBezTo>
                  <a:cubicBezTo>
                    <a:pt x="493" y="292"/>
                    <a:pt x="496" y="296"/>
                    <a:pt x="500" y="299"/>
                  </a:cubicBezTo>
                  <a:cubicBezTo>
                    <a:pt x="505" y="303"/>
                    <a:pt x="512" y="304"/>
                    <a:pt x="518" y="304"/>
                  </a:cubicBezTo>
                  <a:cubicBezTo>
                    <a:pt x="520" y="304"/>
                    <a:pt x="522" y="304"/>
                    <a:pt x="524" y="304"/>
                  </a:cubicBezTo>
                  <a:cubicBezTo>
                    <a:pt x="527" y="304"/>
                    <a:pt x="530" y="304"/>
                    <a:pt x="533" y="304"/>
                  </a:cubicBezTo>
                  <a:cubicBezTo>
                    <a:pt x="534" y="306"/>
                    <a:pt x="536" y="307"/>
                    <a:pt x="538" y="307"/>
                  </a:cubicBezTo>
                  <a:cubicBezTo>
                    <a:pt x="540" y="306"/>
                    <a:pt x="559" y="300"/>
                    <a:pt x="560" y="300"/>
                  </a:cubicBezTo>
                  <a:cubicBezTo>
                    <a:pt x="561" y="300"/>
                    <a:pt x="562" y="299"/>
                    <a:pt x="562" y="299"/>
                  </a:cubicBezTo>
                  <a:cubicBezTo>
                    <a:pt x="567" y="297"/>
                    <a:pt x="564" y="290"/>
                    <a:pt x="561" y="285"/>
                  </a:cubicBezTo>
                  <a:close/>
                </a:path>
              </a:pathLst>
            </a:custGeom>
            <a:solidFill>
              <a:srgbClr val="FAC60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26">
              <a:extLst>
                <a:ext uri="{FF2B5EF4-FFF2-40B4-BE49-F238E27FC236}">
                  <a16:creationId xmlns:a16="http://schemas.microsoft.com/office/drawing/2014/main" id="{DF9A8507-9869-473B-9B00-549B7D4EF92F}"/>
                </a:ext>
              </a:extLst>
            </p:cNvPr>
            <p:cNvSpPr>
              <a:spLocks/>
            </p:cNvSpPr>
            <p:nvPr userDrawn="1"/>
          </p:nvSpPr>
          <p:spPr bwMode="gray">
            <a:xfrm>
              <a:off x="7651751" y="4043363"/>
              <a:ext cx="106363" cy="90488"/>
            </a:xfrm>
            <a:custGeom>
              <a:avLst/>
              <a:gdLst>
                <a:gd name="T0" fmla="*/ 25 w 25"/>
                <a:gd name="T1" fmla="*/ 1 h 21"/>
                <a:gd name="T2" fmla="*/ 25 w 25"/>
                <a:gd name="T3" fmla="*/ 1 h 21"/>
                <a:gd name="T4" fmla="*/ 22 w 25"/>
                <a:gd name="T5" fmla="*/ 0 h 21"/>
                <a:gd name="T6" fmla="*/ 21 w 25"/>
                <a:gd name="T7" fmla="*/ 0 h 21"/>
                <a:gd name="T8" fmla="*/ 14 w 25"/>
                <a:gd name="T9" fmla="*/ 0 h 21"/>
                <a:gd name="T10" fmla="*/ 11 w 25"/>
                <a:gd name="T11" fmla="*/ 0 h 21"/>
                <a:gd name="T12" fmla="*/ 8 w 25"/>
                <a:gd name="T13" fmla="*/ 0 h 21"/>
                <a:gd name="T14" fmla="*/ 5 w 25"/>
                <a:gd name="T15" fmla="*/ 0 h 21"/>
                <a:gd name="T16" fmla="*/ 5 w 25"/>
                <a:gd name="T17" fmla="*/ 0 h 21"/>
                <a:gd name="T18" fmla="*/ 4 w 25"/>
                <a:gd name="T19" fmla="*/ 1 h 21"/>
                <a:gd name="T20" fmla="*/ 0 w 25"/>
                <a:gd name="T21" fmla="*/ 13 h 21"/>
                <a:gd name="T22" fmla="*/ 10 w 25"/>
                <a:gd name="T23" fmla="*/ 20 h 21"/>
                <a:gd name="T24" fmla="*/ 15 w 25"/>
                <a:gd name="T25" fmla="*/ 21 h 21"/>
                <a:gd name="T26" fmla="*/ 21 w 25"/>
                <a:gd name="T27" fmla="*/ 18 h 21"/>
                <a:gd name="T28" fmla="*/ 25 w 25"/>
                <a:gd name="T29" fmla="*/ 2 h 21"/>
                <a:gd name="T30" fmla="*/ 25 w 25"/>
                <a:gd name="T31"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1">
                  <a:moveTo>
                    <a:pt x="25" y="1"/>
                  </a:moveTo>
                  <a:cubicBezTo>
                    <a:pt x="25" y="1"/>
                    <a:pt x="25" y="1"/>
                    <a:pt x="25" y="1"/>
                  </a:cubicBezTo>
                  <a:cubicBezTo>
                    <a:pt x="24" y="0"/>
                    <a:pt x="23" y="0"/>
                    <a:pt x="22" y="0"/>
                  </a:cubicBezTo>
                  <a:cubicBezTo>
                    <a:pt x="22" y="0"/>
                    <a:pt x="21" y="0"/>
                    <a:pt x="21" y="0"/>
                  </a:cubicBezTo>
                  <a:cubicBezTo>
                    <a:pt x="19" y="0"/>
                    <a:pt x="17" y="0"/>
                    <a:pt x="14" y="0"/>
                  </a:cubicBezTo>
                  <a:cubicBezTo>
                    <a:pt x="13" y="0"/>
                    <a:pt x="12" y="0"/>
                    <a:pt x="11" y="0"/>
                  </a:cubicBezTo>
                  <a:cubicBezTo>
                    <a:pt x="10" y="0"/>
                    <a:pt x="9" y="0"/>
                    <a:pt x="8" y="0"/>
                  </a:cubicBezTo>
                  <a:cubicBezTo>
                    <a:pt x="7" y="0"/>
                    <a:pt x="6" y="0"/>
                    <a:pt x="5" y="0"/>
                  </a:cubicBezTo>
                  <a:cubicBezTo>
                    <a:pt x="5" y="0"/>
                    <a:pt x="5" y="0"/>
                    <a:pt x="5" y="0"/>
                  </a:cubicBezTo>
                  <a:cubicBezTo>
                    <a:pt x="4" y="1"/>
                    <a:pt x="4" y="1"/>
                    <a:pt x="4" y="1"/>
                  </a:cubicBezTo>
                  <a:cubicBezTo>
                    <a:pt x="4" y="1"/>
                    <a:pt x="0" y="8"/>
                    <a:pt x="0" y="13"/>
                  </a:cubicBezTo>
                  <a:cubicBezTo>
                    <a:pt x="1" y="18"/>
                    <a:pt x="6" y="19"/>
                    <a:pt x="10" y="20"/>
                  </a:cubicBezTo>
                  <a:cubicBezTo>
                    <a:pt x="12" y="20"/>
                    <a:pt x="13" y="21"/>
                    <a:pt x="15" y="21"/>
                  </a:cubicBezTo>
                  <a:cubicBezTo>
                    <a:pt x="18" y="21"/>
                    <a:pt x="20" y="20"/>
                    <a:pt x="21" y="18"/>
                  </a:cubicBezTo>
                  <a:cubicBezTo>
                    <a:pt x="23" y="12"/>
                    <a:pt x="25" y="7"/>
                    <a:pt x="25" y="2"/>
                  </a:cubicBezTo>
                  <a:cubicBezTo>
                    <a:pt x="25" y="1"/>
                    <a:pt x="25" y="1"/>
                    <a:pt x="25" y="1"/>
                  </a:cubicBezTo>
                  <a:close/>
                </a:path>
              </a:pathLst>
            </a:custGeom>
            <a:solidFill>
              <a:srgbClr val="E21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27">
              <a:extLst>
                <a:ext uri="{FF2B5EF4-FFF2-40B4-BE49-F238E27FC236}">
                  <a16:creationId xmlns:a16="http://schemas.microsoft.com/office/drawing/2014/main" id="{6E21822D-8522-4609-AB30-01FDDEE09386}"/>
                </a:ext>
              </a:extLst>
            </p:cNvPr>
            <p:cNvSpPr>
              <a:spLocks/>
            </p:cNvSpPr>
            <p:nvPr userDrawn="1"/>
          </p:nvSpPr>
          <p:spPr bwMode="gray">
            <a:xfrm>
              <a:off x="8856663" y="4060825"/>
              <a:ext cx="119063" cy="101600"/>
            </a:xfrm>
            <a:custGeom>
              <a:avLst/>
              <a:gdLst>
                <a:gd name="T0" fmla="*/ 26 w 28"/>
                <a:gd name="T1" fmla="*/ 14 h 24"/>
                <a:gd name="T2" fmla="*/ 26 w 28"/>
                <a:gd name="T3" fmla="*/ 14 h 24"/>
                <a:gd name="T4" fmla="*/ 16 w 28"/>
                <a:gd name="T5" fmla="*/ 5 h 24"/>
                <a:gd name="T6" fmla="*/ 12 w 28"/>
                <a:gd name="T7" fmla="*/ 2 h 24"/>
                <a:gd name="T8" fmla="*/ 11 w 28"/>
                <a:gd name="T9" fmla="*/ 1 h 24"/>
                <a:gd name="T10" fmla="*/ 8 w 28"/>
                <a:gd name="T11" fmla="*/ 0 h 24"/>
                <a:gd name="T12" fmla="*/ 0 w 28"/>
                <a:gd name="T13" fmla="*/ 7 h 24"/>
                <a:gd name="T14" fmla="*/ 8 w 28"/>
                <a:gd name="T15" fmla="*/ 18 h 24"/>
                <a:gd name="T16" fmla="*/ 9 w 28"/>
                <a:gd name="T17" fmla="*/ 20 h 24"/>
                <a:gd name="T18" fmla="*/ 16 w 28"/>
                <a:gd name="T19" fmla="*/ 24 h 24"/>
                <a:gd name="T20" fmla="*/ 16 w 28"/>
                <a:gd name="T21" fmla="*/ 24 h 24"/>
                <a:gd name="T22" fmla="*/ 22 w 28"/>
                <a:gd name="T23" fmla="*/ 21 h 24"/>
                <a:gd name="T24" fmla="*/ 26 w 28"/>
                <a:gd name="T25"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4">
                  <a:moveTo>
                    <a:pt x="26" y="14"/>
                  </a:moveTo>
                  <a:cubicBezTo>
                    <a:pt x="26" y="14"/>
                    <a:pt x="26" y="14"/>
                    <a:pt x="26" y="14"/>
                  </a:cubicBezTo>
                  <a:cubicBezTo>
                    <a:pt x="23" y="10"/>
                    <a:pt x="19" y="7"/>
                    <a:pt x="16" y="5"/>
                  </a:cubicBezTo>
                  <a:cubicBezTo>
                    <a:pt x="14" y="4"/>
                    <a:pt x="13" y="3"/>
                    <a:pt x="12" y="2"/>
                  </a:cubicBezTo>
                  <a:cubicBezTo>
                    <a:pt x="11" y="1"/>
                    <a:pt x="11" y="1"/>
                    <a:pt x="11" y="1"/>
                  </a:cubicBezTo>
                  <a:cubicBezTo>
                    <a:pt x="10" y="1"/>
                    <a:pt x="9" y="0"/>
                    <a:pt x="8" y="0"/>
                  </a:cubicBezTo>
                  <a:cubicBezTo>
                    <a:pt x="4" y="0"/>
                    <a:pt x="0" y="5"/>
                    <a:pt x="0" y="7"/>
                  </a:cubicBezTo>
                  <a:cubicBezTo>
                    <a:pt x="0" y="9"/>
                    <a:pt x="3" y="13"/>
                    <a:pt x="8" y="18"/>
                  </a:cubicBezTo>
                  <a:cubicBezTo>
                    <a:pt x="9" y="20"/>
                    <a:pt x="9" y="20"/>
                    <a:pt x="9" y="20"/>
                  </a:cubicBezTo>
                  <a:cubicBezTo>
                    <a:pt x="11" y="22"/>
                    <a:pt x="13" y="24"/>
                    <a:pt x="16" y="24"/>
                  </a:cubicBezTo>
                  <a:cubicBezTo>
                    <a:pt x="16" y="24"/>
                    <a:pt x="16" y="24"/>
                    <a:pt x="16" y="24"/>
                  </a:cubicBezTo>
                  <a:cubicBezTo>
                    <a:pt x="18" y="24"/>
                    <a:pt x="20" y="23"/>
                    <a:pt x="22" y="21"/>
                  </a:cubicBezTo>
                  <a:cubicBezTo>
                    <a:pt x="24" y="19"/>
                    <a:pt x="28" y="16"/>
                    <a:pt x="26" y="14"/>
                  </a:cubicBezTo>
                  <a:close/>
                </a:path>
              </a:pathLst>
            </a:custGeom>
            <a:solidFill>
              <a:srgbClr val="E21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28">
              <a:extLst>
                <a:ext uri="{FF2B5EF4-FFF2-40B4-BE49-F238E27FC236}">
                  <a16:creationId xmlns:a16="http://schemas.microsoft.com/office/drawing/2014/main" id="{EA78A9B0-D426-44AB-AA8F-28C4F14AC4F0}"/>
                </a:ext>
              </a:extLst>
            </p:cNvPr>
            <p:cNvSpPr>
              <a:spLocks/>
            </p:cNvSpPr>
            <p:nvPr userDrawn="1"/>
          </p:nvSpPr>
          <p:spPr bwMode="gray">
            <a:xfrm>
              <a:off x="8958263" y="4159250"/>
              <a:ext cx="96838" cy="139700"/>
            </a:xfrm>
            <a:custGeom>
              <a:avLst/>
              <a:gdLst>
                <a:gd name="T0" fmla="*/ 20 w 23"/>
                <a:gd name="T1" fmla="*/ 21 h 33"/>
                <a:gd name="T2" fmla="*/ 20 w 23"/>
                <a:gd name="T3" fmla="*/ 21 h 33"/>
                <a:gd name="T4" fmla="*/ 19 w 23"/>
                <a:gd name="T5" fmla="*/ 17 h 33"/>
                <a:gd name="T6" fmla="*/ 18 w 23"/>
                <a:gd name="T7" fmla="*/ 12 h 33"/>
                <a:gd name="T8" fmla="*/ 16 w 23"/>
                <a:gd name="T9" fmla="*/ 4 h 33"/>
                <a:gd name="T10" fmla="*/ 9 w 23"/>
                <a:gd name="T11" fmla="*/ 0 h 33"/>
                <a:gd name="T12" fmla="*/ 7 w 23"/>
                <a:gd name="T13" fmla="*/ 0 h 33"/>
                <a:gd name="T14" fmla="*/ 0 w 23"/>
                <a:gd name="T15" fmla="*/ 10 h 33"/>
                <a:gd name="T16" fmla="*/ 5 w 23"/>
                <a:gd name="T17" fmla="*/ 29 h 33"/>
                <a:gd name="T18" fmla="*/ 8 w 23"/>
                <a:gd name="T19" fmla="*/ 33 h 33"/>
                <a:gd name="T20" fmla="*/ 9 w 23"/>
                <a:gd name="T21" fmla="*/ 33 h 33"/>
                <a:gd name="T22" fmla="*/ 21 w 23"/>
                <a:gd name="T23" fmla="*/ 29 h 33"/>
                <a:gd name="T24" fmla="*/ 22 w 23"/>
                <a:gd name="T25" fmla="*/ 28 h 33"/>
                <a:gd name="T26" fmla="*/ 20 w 23"/>
                <a:gd name="T27" fmla="*/ 2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33">
                  <a:moveTo>
                    <a:pt x="20" y="21"/>
                  </a:moveTo>
                  <a:cubicBezTo>
                    <a:pt x="20" y="21"/>
                    <a:pt x="20" y="21"/>
                    <a:pt x="20" y="21"/>
                  </a:cubicBezTo>
                  <a:cubicBezTo>
                    <a:pt x="20" y="19"/>
                    <a:pt x="19" y="18"/>
                    <a:pt x="19" y="17"/>
                  </a:cubicBezTo>
                  <a:cubicBezTo>
                    <a:pt x="18" y="15"/>
                    <a:pt x="18" y="14"/>
                    <a:pt x="18" y="12"/>
                  </a:cubicBezTo>
                  <a:cubicBezTo>
                    <a:pt x="18" y="9"/>
                    <a:pt x="17" y="6"/>
                    <a:pt x="16" y="4"/>
                  </a:cubicBezTo>
                  <a:cubicBezTo>
                    <a:pt x="15" y="2"/>
                    <a:pt x="12" y="0"/>
                    <a:pt x="9" y="0"/>
                  </a:cubicBezTo>
                  <a:cubicBezTo>
                    <a:pt x="9" y="0"/>
                    <a:pt x="7" y="0"/>
                    <a:pt x="7" y="0"/>
                  </a:cubicBezTo>
                  <a:cubicBezTo>
                    <a:pt x="2" y="3"/>
                    <a:pt x="0" y="5"/>
                    <a:pt x="0" y="10"/>
                  </a:cubicBezTo>
                  <a:cubicBezTo>
                    <a:pt x="3" y="17"/>
                    <a:pt x="4" y="22"/>
                    <a:pt x="5" y="29"/>
                  </a:cubicBezTo>
                  <a:cubicBezTo>
                    <a:pt x="6" y="30"/>
                    <a:pt x="6" y="33"/>
                    <a:pt x="8" y="33"/>
                  </a:cubicBezTo>
                  <a:cubicBezTo>
                    <a:pt x="8" y="33"/>
                    <a:pt x="8" y="33"/>
                    <a:pt x="9" y="33"/>
                  </a:cubicBezTo>
                  <a:cubicBezTo>
                    <a:pt x="21" y="29"/>
                    <a:pt x="21" y="29"/>
                    <a:pt x="21" y="29"/>
                  </a:cubicBezTo>
                  <a:cubicBezTo>
                    <a:pt x="21" y="29"/>
                    <a:pt x="22" y="28"/>
                    <a:pt x="22" y="28"/>
                  </a:cubicBezTo>
                  <a:cubicBezTo>
                    <a:pt x="23" y="26"/>
                    <a:pt x="21" y="24"/>
                    <a:pt x="20" y="21"/>
                  </a:cubicBezTo>
                  <a:close/>
                </a:path>
              </a:pathLst>
            </a:custGeom>
            <a:solidFill>
              <a:srgbClr val="E21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29">
              <a:extLst>
                <a:ext uri="{FF2B5EF4-FFF2-40B4-BE49-F238E27FC236}">
                  <a16:creationId xmlns:a16="http://schemas.microsoft.com/office/drawing/2014/main" id="{FA9E39F7-E242-4AD0-A27F-689A270DE935}"/>
                </a:ext>
              </a:extLst>
            </p:cNvPr>
            <p:cNvSpPr>
              <a:spLocks noEditPoints="1"/>
            </p:cNvSpPr>
            <p:nvPr userDrawn="1"/>
          </p:nvSpPr>
          <p:spPr bwMode="gray">
            <a:xfrm>
              <a:off x="6731001" y="3067050"/>
              <a:ext cx="2222500" cy="1228725"/>
            </a:xfrm>
            <a:custGeom>
              <a:avLst/>
              <a:gdLst>
                <a:gd name="T0" fmla="*/ 159 w 524"/>
                <a:gd name="T1" fmla="*/ 89 h 288"/>
                <a:gd name="T2" fmla="*/ 185 w 524"/>
                <a:gd name="T3" fmla="*/ 47 h 288"/>
                <a:gd name="T4" fmla="*/ 106 w 524"/>
                <a:gd name="T5" fmla="*/ 166 h 288"/>
                <a:gd name="T6" fmla="*/ 88 w 524"/>
                <a:gd name="T7" fmla="*/ 165 h 288"/>
                <a:gd name="T8" fmla="*/ 74 w 524"/>
                <a:gd name="T9" fmla="*/ 186 h 288"/>
                <a:gd name="T10" fmla="*/ 96 w 524"/>
                <a:gd name="T11" fmla="*/ 142 h 288"/>
                <a:gd name="T12" fmla="*/ 106 w 524"/>
                <a:gd name="T13" fmla="*/ 228 h 288"/>
                <a:gd name="T14" fmla="*/ 95 w 524"/>
                <a:gd name="T15" fmla="*/ 215 h 288"/>
                <a:gd name="T16" fmla="*/ 517 w 524"/>
                <a:gd name="T17" fmla="*/ 265 h 288"/>
                <a:gd name="T18" fmla="*/ 490 w 524"/>
                <a:gd name="T19" fmla="*/ 242 h 288"/>
                <a:gd name="T20" fmla="*/ 471 w 524"/>
                <a:gd name="T21" fmla="*/ 209 h 288"/>
                <a:gd name="T22" fmla="*/ 451 w 524"/>
                <a:gd name="T23" fmla="*/ 161 h 288"/>
                <a:gd name="T24" fmla="*/ 458 w 524"/>
                <a:gd name="T25" fmla="*/ 150 h 288"/>
                <a:gd name="T26" fmla="*/ 482 w 524"/>
                <a:gd name="T27" fmla="*/ 59 h 288"/>
                <a:gd name="T28" fmla="*/ 504 w 524"/>
                <a:gd name="T29" fmla="*/ 41 h 288"/>
                <a:gd name="T30" fmla="*/ 512 w 524"/>
                <a:gd name="T31" fmla="*/ 3 h 288"/>
                <a:gd name="T32" fmla="*/ 457 w 524"/>
                <a:gd name="T33" fmla="*/ 53 h 288"/>
                <a:gd name="T34" fmla="*/ 451 w 524"/>
                <a:gd name="T35" fmla="*/ 126 h 288"/>
                <a:gd name="T36" fmla="*/ 339 w 524"/>
                <a:gd name="T37" fmla="*/ 71 h 288"/>
                <a:gd name="T38" fmla="*/ 273 w 524"/>
                <a:gd name="T39" fmla="*/ 38 h 288"/>
                <a:gd name="T40" fmla="*/ 186 w 524"/>
                <a:gd name="T41" fmla="*/ 0 h 288"/>
                <a:gd name="T42" fmla="*/ 50 w 524"/>
                <a:gd name="T43" fmla="*/ 146 h 288"/>
                <a:gd name="T44" fmla="*/ 48 w 524"/>
                <a:gd name="T45" fmla="*/ 209 h 288"/>
                <a:gd name="T46" fmla="*/ 22 w 524"/>
                <a:gd name="T47" fmla="*/ 252 h 288"/>
                <a:gd name="T48" fmla="*/ 63 w 524"/>
                <a:gd name="T49" fmla="*/ 235 h 288"/>
                <a:gd name="T50" fmla="*/ 83 w 524"/>
                <a:gd name="T51" fmla="*/ 245 h 288"/>
                <a:gd name="T52" fmla="*/ 134 w 524"/>
                <a:gd name="T53" fmla="*/ 255 h 288"/>
                <a:gd name="T54" fmla="*/ 146 w 524"/>
                <a:gd name="T55" fmla="*/ 230 h 288"/>
                <a:gd name="T56" fmla="*/ 144 w 524"/>
                <a:gd name="T57" fmla="*/ 202 h 288"/>
                <a:gd name="T58" fmla="*/ 133 w 524"/>
                <a:gd name="T59" fmla="*/ 178 h 288"/>
                <a:gd name="T60" fmla="*/ 169 w 524"/>
                <a:gd name="T61" fmla="*/ 133 h 288"/>
                <a:gd name="T62" fmla="*/ 185 w 524"/>
                <a:gd name="T63" fmla="*/ 179 h 288"/>
                <a:gd name="T64" fmla="*/ 185 w 524"/>
                <a:gd name="T65" fmla="*/ 231 h 288"/>
                <a:gd name="T66" fmla="*/ 194 w 524"/>
                <a:gd name="T67" fmla="*/ 201 h 288"/>
                <a:gd name="T68" fmla="*/ 181 w 524"/>
                <a:gd name="T69" fmla="*/ 197 h 288"/>
                <a:gd name="T70" fmla="*/ 169 w 524"/>
                <a:gd name="T71" fmla="*/ 246 h 288"/>
                <a:gd name="T72" fmla="*/ 192 w 524"/>
                <a:gd name="T73" fmla="*/ 263 h 288"/>
                <a:gd name="T74" fmla="*/ 250 w 524"/>
                <a:gd name="T75" fmla="*/ 275 h 288"/>
                <a:gd name="T76" fmla="*/ 279 w 524"/>
                <a:gd name="T77" fmla="*/ 240 h 288"/>
                <a:gd name="T78" fmla="*/ 245 w 524"/>
                <a:gd name="T79" fmla="*/ 245 h 288"/>
                <a:gd name="T80" fmla="*/ 209 w 524"/>
                <a:gd name="T81" fmla="*/ 235 h 288"/>
                <a:gd name="T82" fmla="*/ 255 w 524"/>
                <a:gd name="T83" fmla="*/ 193 h 288"/>
                <a:gd name="T84" fmla="*/ 259 w 524"/>
                <a:gd name="T85" fmla="*/ 210 h 288"/>
                <a:gd name="T86" fmla="*/ 332 w 524"/>
                <a:gd name="T87" fmla="*/ 205 h 288"/>
                <a:gd name="T88" fmla="*/ 356 w 524"/>
                <a:gd name="T89" fmla="*/ 157 h 288"/>
                <a:gd name="T90" fmla="*/ 413 w 524"/>
                <a:gd name="T91" fmla="*/ 235 h 288"/>
                <a:gd name="T92" fmla="*/ 472 w 524"/>
                <a:gd name="T93" fmla="*/ 258 h 288"/>
                <a:gd name="T94" fmla="*/ 407 w 524"/>
                <a:gd name="T95" fmla="*/ 240 h 288"/>
                <a:gd name="T96" fmla="*/ 357 w 524"/>
                <a:gd name="T97" fmla="*/ 206 h 288"/>
                <a:gd name="T98" fmla="*/ 401 w 524"/>
                <a:gd name="T99" fmla="*/ 253 h 288"/>
                <a:gd name="T100" fmla="*/ 468 w 524"/>
                <a:gd name="T101" fmla="*/ 274 h 288"/>
                <a:gd name="T102" fmla="*/ 509 w 524"/>
                <a:gd name="T103" fmla="*/ 288 h 288"/>
                <a:gd name="T104" fmla="*/ 524 w 524"/>
                <a:gd name="T105" fmla="*/ 28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24" h="288">
                  <a:moveTo>
                    <a:pt x="188" y="56"/>
                  </a:moveTo>
                  <a:cubicBezTo>
                    <a:pt x="188" y="56"/>
                    <a:pt x="188" y="56"/>
                    <a:pt x="188" y="56"/>
                  </a:cubicBezTo>
                  <a:cubicBezTo>
                    <a:pt x="186" y="58"/>
                    <a:pt x="184" y="59"/>
                    <a:pt x="182" y="61"/>
                  </a:cubicBezTo>
                  <a:cubicBezTo>
                    <a:pt x="176" y="67"/>
                    <a:pt x="169" y="73"/>
                    <a:pt x="164" y="80"/>
                  </a:cubicBezTo>
                  <a:cubicBezTo>
                    <a:pt x="162" y="83"/>
                    <a:pt x="161" y="86"/>
                    <a:pt x="159" y="89"/>
                  </a:cubicBezTo>
                  <a:cubicBezTo>
                    <a:pt x="159" y="90"/>
                    <a:pt x="159" y="90"/>
                    <a:pt x="158" y="90"/>
                  </a:cubicBezTo>
                  <a:cubicBezTo>
                    <a:pt x="158" y="90"/>
                    <a:pt x="157" y="90"/>
                    <a:pt x="157" y="90"/>
                  </a:cubicBezTo>
                  <a:cubicBezTo>
                    <a:pt x="156" y="89"/>
                    <a:pt x="157" y="80"/>
                    <a:pt x="158" y="76"/>
                  </a:cubicBezTo>
                  <a:cubicBezTo>
                    <a:pt x="162" y="66"/>
                    <a:pt x="170" y="56"/>
                    <a:pt x="181" y="48"/>
                  </a:cubicBezTo>
                  <a:cubicBezTo>
                    <a:pt x="182" y="47"/>
                    <a:pt x="184" y="47"/>
                    <a:pt x="185" y="47"/>
                  </a:cubicBezTo>
                  <a:cubicBezTo>
                    <a:pt x="187" y="47"/>
                    <a:pt x="188" y="48"/>
                    <a:pt x="189" y="49"/>
                  </a:cubicBezTo>
                  <a:cubicBezTo>
                    <a:pt x="190" y="51"/>
                    <a:pt x="190" y="54"/>
                    <a:pt x="188" y="56"/>
                  </a:cubicBezTo>
                  <a:close/>
                  <a:moveTo>
                    <a:pt x="111" y="164"/>
                  </a:moveTo>
                  <a:cubicBezTo>
                    <a:pt x="111" y="164"/>
                    <a:pt x="111" y="164"/>
                    <a:pt x="111" y="164"/>
                  </a:cubicBezTo>
                  <a:cubicBezTo>
                    <a:pt x="109" y="165"/>
                    <a:pt x="108" y="166"/>
                    <a:pt x="106" y="166"/>
                  </a:cubicBezTo>
                  <a:cubicBezTo>
                    <a:pt x="105" y="165"/>
                    <a:pt x="104" y="163"/>
                    <a:pt x="103" y="162"/>
                  </a:cubicBezTo>
                  <a:cubicBezTo>
                    <a:pt x="102" y="160"/>
                    <a:pt x="101" y="158"/>
                    <a:pt x="99" y="159"/>
                  </a:cubicBezTo>
                  <a:cubicBezTo>
                    <a:pt x="98" y="158"/>
                    <a:pt x="99" y="159"/>
                    <a:pt x="98" y="159"/>
                  </a:cubicBezTo>
                  <a:cubicBezTo>
                    <a:pt x="96" y="159"/>
                    <a:pt x="95" y="160"/>
                    <a:pt x="93" y="161"/>
                  </a:cubicBezTo>
                  <a:cubicBezTo>
                    <a:pt x="92" y="162"/>
                    <a:pt x="89" y="164"/>
                    <a:pt x="88" y="165"/>
                  </a:cubicBezTo>
                  <a:cubicBezTo>
                    <a:pt x="83" y="169"/>
                    <a:pt x="79" y="173"/>
                    <a:pt x="77" y="178"/>
                  </a:cubicBezTo>
                  <a:cubicBezTo>
                    <a:pt x="77" y="180"/>
                    <a:pt x="77" y="180"/>
                    <a:pt x="77" y="181"/>
                  </a:cubicBezTo>
                  <a:cubicBezTo>
                    <a:pt x="77" y="183"/>
                    <a:pt x="76" y="185"/>
                    <a:pt x="75" y="186"/>
                  </a:cubicBezTo>
                  <a:cubicBezTo>
                    <a:pt x="74" y="186"/>
                    <a:pt x="74" y="186"/>
                    <a:pt x="74" y="186"/>
                  </a:cubicBezTo>
                  <a:cubicBezTo>
                    <a:pt x="74" y="186"/>
                    <a:pt x="74" y="186"/>
                    <a:pt x="74" y="186"/>
                  </a:cubicBezTo>
                  <a:cubicBezTo>
                    <a:pt x="73" y="186"/>
                    <a:pt x="72" y="186"/>
                    <a:pt x="72" y="185"/>
                  </a:cubicBezTo>
                  <a:cubicBezTo>
                    <a:pt x="71" y="185"/>
                    <a:pt x="71" y="184"/>
                    <a:pt x="71" y="184"/>
                  </a:cubicBezTo>
                  <a:cubicBezTo>
                    <a:pt x="70" y="174"/>
                    <a:pt x="73" y="166"/>
                    <a:pt x="80" y="160"/>
                  </a:cubicBezTo>
                  <a:cubicBezTo>
                    <a:pt x="84" y="156"/>
                    <a:pt x="87" y="152"/>
                    <a:pt x="91" y="148"/>
                  </a:cubicBezTo>
                  <a:cubicBezTo>
                    <a:pt x="92" y="146"/>
                    <a:pt x="94" y="144"/>
                    <a:pt x="96" y="142"/>
                  </a:cubicBezTo>
                  <a:cubicBezTo>
                    <a:pt x="97" y="140"/>
                    <a:pt x="99" y="142"/>
                    <a:pt x="103" y="145"/>
                  </a:cubicBezTo>
                  <a:cubicBezTo>
                    <a:pt x="104" y="147"/>
                    <a:pt x="109" y="155"/>
                    <a:pt x="111" y="160"/>
                  </a:cubicBezTo>
                  <a:cubicBezTo>
                    <a:pt x="112" y="162"/>
                    <a:pt x="111" y="164"/>
                    <a:pt x="111" y="164"/>
                  </a:cubicBezTo>
                  <a:close/>
                  <a:moveTo>
                    <a:pt x="106" y="228"/>
                  </a:moveTo>
                  <a:cubicBezTo>
                    <a:pt x="106" y="228"/>
                    <a:pt x="106" y="228"/>
                    <a:pt x="106" y="228"/>
                  </a:cubicBezTo>
                  <a:cubicBezTo>
                    <a:pt x="106" y="230"/>
                    <a:pt x="104" y="230"/>
                    <a:pt x="102" y="230"/>
                  </a:cubicBezTo>
                  <a:cubicBezTo>
                    <a:pt x="100" y="230"/>
                    <a:pt x="98" y="230"/>
                    <a:pt x="96" y="229"/>
                  </a:cubicBezTo>
                  <a:cubicBezTo>
                    <a:pt x="93" y="227"/>
                    <a:pt x="92" y="223"/>
                    <a:pt x="92" y="219"/>
                  </a:cubicBezTo>
                  <a:cubicBezTo>
                    <a:pt x="92" y="218"/>
                    <a:pt x="91" y="217"/>
                    <a:pt x="93" y="216"/>
                  </a:cubicBezTo>
                  <a:cubicBezTo>
                    <a:pt x="94" y="215"/>
                    <a:pt x="94" y="215"/>
                    <a:pt x="95" y="215"/>
                  </a:cubicBezTo>
                  <a:cubicBezTo>
                    <a:pt x="98" y="215"/>
                    <a:pt x="102" y="217"/>
                    <a:pt x="105" y="220"/>
                  </a:cubicBezTo>
                  <a:cubicBezTo>
                    <a:pt x="105" y="220"/>
                    <a:pt x="108" y="225"/>
                    <a:pt x="106" y="228"/>
                  </a:cubicBezTo>
                  <a:close/>
                  <a:moveTo>
                    <a:pt x="524" y="286"/>
                  </a:moveTo>
                  <a:cubicBezTo>
                    <a:pt x="524" y="286"/>
                    <a:pt x="524" y="286"/>
                    <a:pt x="524" y="286"/>
                  </a:cubicBezTo>
                  <a:cubicBezTo>
                    <a:pt x="523" y="279"/>
                    <a:pt x="521" y="272"/>
                    <a:pt x="517" y="265"/>
                  </a:cubicBezTo>
                  <a:cubicBezTo>
                    <a:pt x="517" y="264"/>
                    <a:pt x="517" y="264"/>
                    <a:pt x="517" y="264"/>
                  </a:cubicBezTo>
                  <a:cubicBezTo>
                    <a:pt x="517" y="264"/>
                    <a:pt x="517" y="264"/>
                    <a:pt x="517" y="264"/>
                  </a:cubicBezTo>
                  <a:cubicBezTo>
                    <a:pt x="510" y="265"/>
                    <a:pt x="505" y="259"/>
                    <a:pt x="501" y="254"/>
                  </a:cubicBezTo>
                  <a:cubicBezTo>
                    <a:pt x="500" y="252"/>
                    <a:pt x="498" y="250"/>
                    <a:pt x="497" y="248"/>
                  </a:cubicBezTo>
                  <a:cubicBezTo>
                    <a:pt x="495" y="246"/>
                    <a:pt x="492" y="244"/>
                    <a:pt x="490" y="242"/>
                  </a:cubicBezTo>
                  <a:cubicBezTo>
                    <a:pt x="487" y="240"/>
                    <a:pt x="485" y="238"/>
                    <a:pt x="484" y="236"/>
                  </a:cubicBezTo>
                  <a:cubicBezTo>
                    <a:pt x="483" y="234"/>
                    <a:pt x="482" y="230"/>
                    <a:pt x="481" y="226"/>
                  </a:cubicBezTo>
                  <a:cubicBezTo>
                    <a:pt x="481" y="223"/>
                    <a:pt x="480" y="221"/>
                    <a:pt x="479" y="219"/>
                  </a:cubicBezTo>
                  <a:cubicBezTo>
                    <a:pt x="479" y="219"/>
                    <a:pt x="479" y="218"/>
                    <a:pt x="479" y="218"/>
                  </a:cubicBezTo>
                  <a:cubicBezTo>
                    <a:pt x="477" y="214"/>
                    <a:pt x="476" y="210"/>
                    <a:pt x="471" y="209"/>
                  </a:cubicBezTo>
                  <a:cubicBezTo>
                    <a:pt x="469" y="209"/>
                    <a:pt x="467" y="209"/>
                    <a:pt x="464" y="209"/>
                  </a:cubicBezTo>
                  <a:cubicBezTo>
                    <a:pt x="458" y="209"/>
                    <a:pt x="452" y="207"/>
                    <a:pt x="448" y="203"/>
                  </a:cubicBezTo>
                  <a:cubicBezTo>
                    <a:pt x="445" y="199"/>
                    <a:pt x="447" y="195"/>
                    <a:pt x="448" y="191"/>
                  </a:cubicBezTo>
                  <a:cubicBezTo>
                    <a:pt x="449" y="189"/>
                    <a:pt x="450" y="187"/>
                    <a:pt x="450" y="185"/>
                  </a:cubicBezTo>
                  <a:cubicBezTo>
                    <a:pt x="452" y="178"/>
                    <a:pt x="453" y="168"/>
                    <a:pt x="451" y="161"/>
                  </a:cubicBezTo>
                  <a:cubicBezTo>
                    <a:pt x="451" y="160"/>
                    <a:pt x="451" y="159"/>
                    <a:pt x="450" y="158"/>
                  </a:cubicBezTo>
                  <a:cubicBezTo>
                    <a:pt x="449" y="155"/>
                    <a:pt x="448" y="151"/>
                    <a:pt x="449" y="150"/>
                  </a:cubicBezTo>
                  <a:cubicBezTo>
                    <a:pt x="450" y="149"/>
                    <a:pt x="450" y="148"/>
                    <a:pt x="452" y="148"/>
                  </a:cubicBezTo>
                  <a:cubicBezTo>
                    <a:pt x="453" y="148"/>
                    <a:pt x="454" y="149"/>
                    <a:pt x="455" y="149"/>
                  </a:cubicBezTo>
                  <a:cubicBezTo>
                    <a:pt x="456" y="149"/>
                    <a:pt x="457" y="149"/>
                    <a:pt x="458" y="150"/>
                  </a:cubicBezTo>
                  <a:cubicBezTo>
                    <a:pt x="461" y="150"/>
                    <a:pt x="466" y="151"/>
                    <a:pt x="470" y="151"/>
                  </a:cubicBezTo>
                  <a:cubicBezTo>
                    <a:pt x="477" y="151"/>
                    <a:pt x="485" y="150"/>
                    <a:pt x="491" y="147"/>
                  </a:cubicBezTo>
                  <a:cubicBezTo>
                    <a:pt x="504" y="141"/>
                    <a:pt x="516" y="127"/>
                    <a:pt x="515" y="111"/>
                  </a:cubicBezTo>
                  <a:cubicBezTo>
                    <a:pt x="514" y="94"/>
                    <a:pt x="503" y="77"/>
                    <a:pt x="483" y="61"/>
                  </a:cubicBezTo>
                  <a:cubicBezTo>
                    <a:pt x="483" y="60"/>
                    <a:pt x="482" y="60"/>
                    <a:pt x="482" y="59"/>
                  </a:cubicBezTo>
                  <a:cubicBezTo>
                    <a:pt x="479" y="57"/>
                    <a:pt x="476" y="55"/>
                    <a:pt x="476" y="52"/>
                  </a:cubicBezTo>
                  <a:cubicBezTo>
                    <a:pt x="476" y="50"/>
                    <a:pt x="482" y="48"/>
                    <a:pt x="486" y="47"/>
                  </a:cubicBezTo>
                  <a:cubicBezTo>
                    <a:pt x="487" y="47"/>
                    <a:pt x="488" y="47"/>
                    <a:pt x="489" y="47"/>
                  </a:cubicBezTo>
                  <a:cubicBezTo>
                    <a:pt x="489" y="46"/>
                    <a:pt x="489" y="46"/>
                    <a:pt x="489" y="46"/>
                  </a:cubicBezTo>
                  <a:cubicBezTo>
                    <a:pt x="494" y="45"/>
                    <a:pt x="500" y="44"/>
                    <a:pt x="504" y="41"/>
                  </a:cubicBezTo>
                  <a:cubicBezTo>
                    <a:pt x="518" y="31"/>
                    <a:pt x="518" y="15"/>
                    <a:pt x="516" y="5"/>
                  </a:cubicBezTo>
                  <a:cubicBezTo>
                    <a:pt x="516" y="5"/>
                    <a:pt x="516" y="5"/>
                    <a:pt x="516" y="4"/>
                  </a:cubicBezTo>
                  <a:cubicBezTo>
                    <a:pt x="515" y="3"/>
                    <a:pt x="515" y="2"/>
                    <a:pt x="514" y="2"/>
                  </a:cubicBezTo>
                  <a:cubicBezTo>
                    <a:pt x="514" y="2"/>
                    <a:pt x="513" y="2"/>
                    <a:pt x="513" y="2"/>
                  </a:cubicBezTo>
                  <a:cubicBezTo>
                    <a:pt x="513" y="3"/>
                    <a:pt x="512" y="3"/>
                    <a:pt x="512" y="3"/>
                  </a:cubicBezTo>
                  <a:cubicBezTo>
                    <a:pt x="510" y="5"/>
                    <a:pt x="508" y="7"/>
                    <a:pt x="506" y="8"/>
                  </a:cubicBezTo>
                  <a:cubicBezTo>
                    <a:pt x="502" y="11"/>
                    <a:pt x="496" y="12"/>
                    <a:pt x="491" y="13"/>
                  </a:cubicBezTo>
                  <a:cubicBezTo>
                    <a:pt x="488" y="14"/>
                    <a:pt x="484" y="14"/>
                    <a:pt x="481" y="15"/>
                  </a:cubicBezTo>
                  <a:cubicBezTo>
                    <a:pt x="467" y="20"/>
                    <a:pt x="458" y="27"/>
                    <a:pt x="455" y="37"/>
                  </a:cubicBezTo>
                  <a:cubicBezTo>
                    <a:pt x="453" y="41"/>
                    <a:pt x="454" y="47"/>
                    <a:pt x="457" y="53"/>
                  </a:cubicBezTo>
                  <a:cubicBezTo>
                    <a:pt x="462" y="61"/>
                    <a:pt x="468" y="67"/>
                    <a:pt x="475" y="73"/>
                  </a:cubicBezTo>
                  <a:cubicBezTo>
                    <a:pt x="485" y="83"/>
                    <a:pt x="496" y="93"/>
                    <a:pt x="498" y="107"/>
                  </a:cubicBezTo>
                  <a:cubicBezTo>
                    <a:pt x="499" y="115"/>
                    <a:pt x="496" y="121"/>
                    <a:pt x="488" y="127"/>
                  </a:cubicBezTo>
                  <a:cubicBezTo>
                    <a:pt x="484" y="130"/>
                    <a:pt x="479" y="131"/>
                    <a:pt x="473" y="131"/>
                  </a:cubicBezTo>
                  <a:cubicBezTo>
                    <a:pt x="465" y="131"/>
                    <a:pt x="458" y="129"/>
                    <a:pt x="451" y="126"/>
                  </a:cubicBezTo>
                  <a:cubicBezTo>
                    <a:pt x="443" y="122"/>
                    <a:pt x="435" y="116"/>
                    <a:pt x="427" y="111"/>
                  </a:cubicBezTo>
                  <a:cubicBezTo>
                    <a:pt x="415" y="103"/>
                    <a:pt x="403" y="95"/>
                    <a:pt x="390" y="91"/>
                  </a:cubicBezTo>
                  <a:cubicBezTo>
                    <a:pt x="384" y="88"/>
                    <a:pt x="378" y="87"/>
                    <a:pt x="371" y="86"/>
                  </a:cubicBezTo>
                  <a:cubicBezTo>
                    <a:pt x="362" y="84"/>
                    <a:pt x="353" y="82"/>
                    <a:pt x="346" y="76"/>
                  </a:cubicBezTo>
                  <a:cubicBezTo>
                    <a:pt x="343" y="75"/>
                    <a:pt x="341" y="73"/>
                    <a:pt x="339" y="71"/>
                  </a:cubicBezTo>
                  <a:cubicBezTo>
                    <a:pt x="332" y="67"/>
                    <a:pt x="325" y="62"/>
                    <a:pt x="317" y="60"/>
                  </a:cubicBezTo>
                  <a:cubicBezTo>
                    <a:pt x="314" y="59"/>
                    <a:pt x="311" y="58"/>
                    <a:pt x="309" y="58"/>
                  </a:cubicBezTo>
                  <a:cubicBezTo>
                    <a:pt x="304" y="57"/>
                    <a:pt x="300" y="57"/>
                    <a:pt x="297" y="54"/>
                  </a:cubicBezTo>
                  <a:cubicBezTo>
                    <a:pt x="295" y="53"/>
                    <a:pt x="293" y="52"/>
                    <a:pt x="292" y="50"/>
                  </a:cubicBezTo>
                  <a:cubicBezTo>
                    <a:pt x="285" y="46"/>
                    <a:pt x="279" y="41"/>
                    <a:pt x="273" y="38"/>
                  </a:cubicBezTo>
                  <a:cubicBezTo>
                    <a:pt x="262" y="32"/>
                    <a:pt x="250" y="30"/>
                    <a:pt x="237" y="27"/>
                  </a:cubicBezTo>
                  <a:cubicBezTo>
                    <a:pt x="232" y="26"/>
                    <a:pt x="230" y="23"/>
                    <a:pt x="227" y="19"/>
                  </a:cubicBezTo>
                  <a:cubicBezTo>
                    <a:pt x="225" y="17"/>
                    <a:pt x="223" y="15"/>
                    <a:pt x="221" y="13"/>
                  </a:cubicBezTo>
                  <a:cubicBezTo>
                    <a:pt x="211" y="5"/>
                    <a:pt x="202" y="0"/>
                    <a:pt x="190" y="0"/>
                  </a:cubicBezTo>
                  <a:cubicBezTo>
                    <a:pt x="189" y="0"/>
                    <a:pt x="188" y="0"/>
                    <a:pt x="186" y="0"/>
                  </a:cubicBezTo>
                  <a:cubicBezTo>
                    <a:pt x="180" y="0"/>
                    <a:pt x="174" y="5"/>
                    <a:pt x="170" y="8"/>
                  </a:cubicBezTo>
                  <a:cubicBezTo>
                    <a:pt x="158" y="19"/>
                    <a:pt x="146" y="28"/>
                    <a:pt x="133" y="37"/>
                  </a:cubicBezTo>
                  <a:cubicBezTo>
                    <a:pt x="115" y="50"/>
                    <a:pt x="96" y="64"/>
                    <a:pt x="80" y="81"/>
                  </a:cubicBezTo>
                  <a:cubicBezTo>
                    <a:pt x="64" y="98"/>
                    <a:pt x="58" y="118"/>
                    <a:pt x="53" y="138"/>
                  </a:cubicBezTo>
                  <a:cubicBezTo>
                    <a:pt x="52" y="141"/>
                    <a:pt x="51" y="143"/>
                    <a:pt x="50" y="146"/>
                  </a:cubicBezTo>
                  <a:cubicBezTo>
                    <a:pt x="49" y="152"/>
                    <a:pt x="47" y="157"/>
                    <a:pt x="46" y="163"/>
                  </a:cubicBezTo>
                  <a:cubicBezTo>
                    <a:pt x="39" y="192"/>
                    <a:pt x="31" y="221"/>
                    <a:pt x="2" y="240"/>
                  </a:cubicBezTo>
                  <a:cubicBezTo>
                    <a:pt x="0" y="241"/>
                    <a:pt x="1" y="243"/>
                    <a:pt x="3" y="244"/>
                  </a:cubicBezTo>
                  <a:cubicBezTo>
                    <a:pt x="3" y="245"/>
                    <a:pt x="16" y="249"/>
                    <a:pt x="28" y="236"/>
                  </a:cubicBezTo>
                  <a:cubicBezTo>
                    <a:pt x="35" y="227"/>
                    <a:pt x="39" y="219"/>
                    <a:pt x="48" y="209"/>
                  </a:cubicBezTo>
                  <a:cubicBezTo>
                    <a:pt x="48" y="209"/>
                    <a:pt x="49" y="208"/>
                    <a:pt x="50" y="208"/>
                  </a:cubicBezTo>
                  <a:cubicBezTo>
                    <a:pt x="51" y="209"/>
                    <a:pt x="51" y="209"/>
                    <a:pt x="51" y="210"/>
                  </a:cubicBezTo>
                  <a:cubicBezTo>
                    <a:pt x="50" y="214"/>
                    <a:pt x="47" y="217"/>
                    <a:pt x="45" y="220"/>
                  </a:cubicBezTo>
                  <a:cubicBezTo>
                    <a:pt x="43" y="224"/>
                    <a:pt x="40" y="227"/>
                    <a:pt x="39" y="231"/>
                  </a:cubicBezTo>
                  <a:cubicBezTo>
                    <a:pt x="36" y="239"/>
                    <a:pt x="29" y="246"/>
                    <a:pt x="22" y="252"/>
                  </a:cubicBezTo>
                  <a:cubicBezTo>
                    <a:pt x="22" y="252"/>
                    <a:pt x="21" y="253"/>
                    <a:pt x="20" y="254"/>
                  </a:cubicBezTo>
                  <a:cubicBezTo>
                    <a:pt x="19" y="254"/>
                    <a:pt x="19" y="255"/>
                    <a:pt x="19" y="255"/>
                  </a:cubicBezTo>
                  <a:cubicBezTo>
                    <a:pt x="19" y="257"/>
                    <a:pt x="21" y="258"/>
                    <a:pt x="24" y="258"/>
                  </a:cubicBezTo>
                  <a:cubicBezTo>
                    <a:pt x="24" y="258"/>
                    <a:pt x="24" y="258"/>
                    <a:pt x="24" y="258"/>
                  </a:cubicBezTo>
                  <a:cubicBezTo>
                    <a:pt x="40" y="258"/>
                    <a:pt x="52" y="246"/>
                    <a:pt x="63" y="235"/>
                  </a:cubicBezTo>
                  <a:cubicBezTo>
                    <a:pt x="63" y="234"/>
                    <a:pt x="64" y="234"/>
                    <a:pt x="65" y="234"/>
                  </a:cubicBezTo>
                  <a:cubicBezTo>
                    <a:pt x="65" y="234"/>
                    <a:pt x="66" y="234"/>
                    <a:pt x="67" y="234"/>
                  </a:cubicBezTo>
                  <a:cubicBezTo>
                    <a:pt x="67" y="235"/>
                    <a:pt x="69" y="236"/>
                    <a:pt x="70" y="238"/>
                  </a:cubicBezTo>
                  <a:cubicBezTo>
                    <a:pt x="74" y="241"/>
                    <a:pt x="78" y="244"/>
                    <a:pt x="83" y="245"/>
                  </a:cubicBezTo>
                  <a:cubicBezTo>
                    <a:pt x="83" y="245"/>
                    <a:pt x="83" y="245"/>
                    <a:pt x="83" y="245"/>
                  </a:cubicBezTo>
                  <a:cubicBezTo>
                    <a:pt x="83" y="245"/>
                    <a:pt x="83" y="245"/>
                    <a:pt x="83" y="245"/>
                  </a:cubicBezTo>
                  <a:cubicBezTo>
                    <a:pt x="89" y="245"/>
                    <a:pt x="94" y="244"/>
                    <a:pt x="100" y="244"/>
                  </a:cubicBezTo>
                  <a:cubicBezTo>
                    <a:pt x="101" y="244"/>
                    <a:pt x="103" y="244"/>
                    <a:pt x="104" y="244"/>
                  </a:cubicBezTo>
                  <a:cubicBezTo>
                    <a:pt x="110" y="246"/>
                    <a:pt x="116" y="248"/>
                    <a:pt x="122" y="250"/>
                  </a:cubicBezTo>
                  <a:cubicBezTo>
                    <a:pt x="126" y="252"/>
                    <a:pt x="130" y="253"/>
                    <a:pt x="134" y="255"/>
                  </a:cubicBezTo>
                  <a:cubicBezTo>
                    <a:pt x="135" y="255"/>
                    <a:pt x="135" y="255"/>
                    <a:pt x="135" y="255"/>
                  </a:cubicBezTo>
                  <a:cubicBezTo>
                    <a:pt x="135" y="255"/>
                    <a:pt x="135" y="255"/>
                    <a:pt x="135" y="255"/>
                  </a:cubicBezTo>
                  <a:cubicBezTo>
                    <a:pt x="140" y="255"/>
                    <a:pt x="144" y="250"/>
                    <a:pt x="147" y="245"/>
                  </a:cubicBezTo>
                  <a:cubicBezTo>
                    <a:pt x="148" y="242"/>
                    <a:pt x="148" y="239"/>
                    <a:pt x="147" y="236"/>
                  </a:cubicBezTo>
                  <a:cubicBezTo>
                    <a:pt x="147" y="234"/>
                    <a:pt x="146" y="232"/>
                    <a:pt x="146" y="230"/>
                  </a:cubicBezTo>
                  <a:cubicBezTo>
                    <a:pt x="147" y="230"/>
                    <a:pt x="149" y="230"/>
                    <a:pt x="150" y="230"/>
                  </a:cubicBezTo>
                  <a:cubicBezTo>
                    <a:pt x="152" y="230"/>
                    <a:pt x="153" y="230"/>
                    <a:pt x="154" y="230"/>
                  </a:cubicBezTo>
                  <a:cubicBezTo>
                    <a:pt x="156" y="230"/>
                    <a:pt x="157" y="228"/>
                    <a:pt x="157" y="226"/>
                  </a:cubicBezTo>
                  <a:cubicBezTo>
                    <a:pt x="156" y="221"/>
                    <a:pt x="153" y="217"/>
                    <a:pt x="150" y="213"/>
                  </a:cubicBezTo>
                  <a:cubicBezTo>
                    <a:pt x="148" y="210"/>
                    <a:pt x="145" y="206"/>
                    <a:pt x="144" y="202"/>
                  </a:cubicBezTo>
                  <a:cubicBezTo>
                    <a:pt x="142" y="198"/>
                    <a:pt x="139" y="193"/>
                    <a:pt x="135" y="189"/>
                  </a:cubicBezTo>
                  <a:cubicBezTo>
                    <a:pt x="131" y="185"/>
                    <a:pt x="127" y="180"/>
                    <a:pt x="125" y="175"/>
                  </a:cubicBezTo>
                  <a:cubicBezTo>
                    <a:pt x="125" y="175"/>
                    <a:pt x="125" y="174"/>
                    <a:pt x="125" y="173"/>
                  </a:cubicBezTo>
                  <a:cubicBezTo>
                    <a:pt x="126" y="173"/>
                    <a:pt x="127" y="173"/>
                    <a:pt x="127" y="173"/>
                  </a:cubicBezTo>
                  <a:cubicBezTo>
                    <a:pt x="129" y="175"/>
                    <a:pt x="131" y="176"/>
                    <a:pt x="133" y="178"/>
                  </a:cubicBezTo>
                  <a:cubicBezTo>
                    <a:pt x="139" y="183"/>
                    <a:pt x="146" y="188"/>
                    <a:pt x="153" y="189"/>
                  </a:cubicBezTo>
                  <a:cubicBezTo>
                    <a:pt x="161" y="190"/>
                    <a:pt x="169" y="191"/>
                    <a:pt x="176" y="190"/>
                  </a:cubicBezTo>
                  <a:cubicBezTo>
                    <a:pt x="178" y="190"/>
                    <a:pt x="179" y="188"/>
                    <a:pt x="179" y="186"/>
                  </a:cubicBezTo>
                  <a:cubicBezTo>
                    <a:pt x="176" y="180"/>
                    <a:pt x="173" y="173"/>
                    <a:pt x="171" y="165"/>
                  </a:cubicBezTo>
                  <a:cubicBezTo>
                    <a:pt x="169" y="159"/>
                    <a:pt x="165" y="144"/>
                    <a:pt x="169" y="133"/>
                  </a:cubicBezTo>
                  <a:cubicBezTo>
                    <a:pt x="169" y="132"/>
                    <a:pt x="170" y="131"/>
                    <a:pt x="171" y="131"/>
                  </a:cubicBezTo>
                  <a:cubicBezTo>
                    <a:pt x="171" y="131"/>
                    <a:pt x="171" y="131"/>
                    <a:pt x="171" y="131"/>
                  </a:cubicBezTo>
                  <a:cubicBezTo>
                    <a:pt x="172" y="132"/>
                    <a:pt x="173" y="133"/>
                    <a:pt x="173" y="134"/>
                  </a:cubicBezTo>
                  <a:cubicBezTo>
                    <a:pt x="174" y="136"/>
                    <a:pt x="174" y="136"/>
                    <a:pt x="174" y="136"/>
                  </a:cubicBezTo>
                  <a:cubicBezTo>
                    <a:pt x="175" y="151"/>
                    <a:pt x="176" y="166"/>
                    <a:pt x="185" y="179"/>
                  </a:cubicBezTo>
                  <a:cubicBezTo>
                    <a:pt x="188" y="183"/>
                    <a:pt x="191" y="185"/>
                    <a:pt x="195" y="187"/>
                  </a:cubicBezTo>
                  <a:cubicBezTo>
                    <a:pt x="197" y="188"/>
                    <a:pt x="200" y="190"/>
                    <a:pt x="202" y="192"/>
                  </a:cubicBezTo>
                  <a:cubicBezTo>
                    <a:pt x="204" y="194"/>
                    <a:pt x="204" y="199"/>
                    <a:pt x="203" y="201"/>
                  </a:cubicBezTo>
                  <a:cubicBezTo>
                    <a:pt x="191" y="219"/>
                    <a:pt x="191" y="219"/>
                    <a:pt x="191" y="219"/>
                  </a:cubicBezTo>
                  <a:cubicBezTo>
                    <a:pt x="188" y="223"/>
                    <a:pt x="186" y="227"/>
                    <a:pt x="185" y="231"/>
                  </a:cubicBezTo>
                  <a:cubicBezTo>
                    <a:pt x="184" y="236"/>
                    <a:pt x="184" y="240"/>
                    <a:pt x="185" y="244"/>
                  </a:cubicBezTo>
                  <a:cubicBezTo>
                    <a:pt x="185" y="245"/>
                    <a:pt x="185" y="245"/>
                    <a:pt x="185" y="245"/>
                  </a:cubicBezTo>
                  <a:cubicBezTo>
                    <a:pt x="185" y="245"/>
                    <a:pt x="184" y="244"/>
                    <a:pt x="184" y="244"/>
                  </a:cubicBezTo>
                  <a:cubicBezTo>
                    <a:pt x="179" y="235"/>
                    <a:pt x="178" y="228"/>
                    <a:pt x="181" y="223"/>
                  </a:cubicBezTo>
                  <a:cubicBezTo>
                    <a:pt x="182" y="219"/>
                    <a:pt x="192" y="205"/>
                    <a:pt x="194" y="201"/>
                  </a:cubicBezTo>
                  <a:cubicBezTo>
                    <a:pt x="195" y="200"/>
                    <a:pt x="196" y="198"/>
                    <a:pt x="195" y="197"/>
                  </a:cubicBezTo>
                  <a:cubicBezTo>
                    <a:pt x="194" y="196"/>
                    <a:pt x="187" y="193"/>
                    <a:pt x="185" y="193"/>
                  </a:cubicBezTo>
                  <a:cubicBezTo>
                    <a:pt x="185" y="193"/>
                    <a:pt x="185" y="193"/>
                    <a:pt x="185" y="193"/>
                  </a:cubicBezTo>
                  <a:cubicBezTo>
                    <a:pt x="183" y="193"/>
                    <a:pt x="182" y="195"/>
                    <a:pt x="181" y="196"/>
                  </a:cubicBezTo>
                  <a:cubicBezTo>
                    <a:pt x="181" y="197"/>
                    <a:pt x="181" y="197"/>
                    <a:pt x="181" y="197"/>
                  </a:cubicBezTo>
                  <a:cubicBezTo>
                    <a:pt x="166" y="223"/>
                    <a:pt x="166" y="223"/>
                    <a:pt x="166" y="223"/>
                  </a:cubicBezTo>
                  <a:cubicBezTo>
                    <a:pt x="166" y="224"/>
                    <a:pt x="166" y="224"/>
                    <a:pt x="166" y="224"/>
                  </a:cubicBezTo>
                  <a:cubicBezTo>
                    <a:pt x="165" y="227"/>
                    <a:pt x="164" y="229"/>
                    <a:pt x="165" y="232"/>
                  </a:cubicBezTo>
                  <a:cubicBezTo>
                    <a:pt x="166" y="236"/>
                    <a:pt x="167" y="240"/>
                    <a:pt x="168" y="244"/>
                  </a:cubicBezTo>
                  <a:cubicBezTo>
                    <a:pt x="168" y="244"/>
                    <a:pt x="168" y="245"/>
                    <a:pt x="169" y="246"/>
                  </a:cubicBezTo>
                  <a:cubicBezTo>
                    <a:pt x="170" y="251"/>
                    <a:pt x="171" y="255"/>
                    <a:pt x="173" y="257"/>
                  </a:cubicBezTo>
                  <a:cubicBezTo>
                    <a:pt x="175" y="259"/>
                    <a:pt x="176" y="259"/>
                    <a:pt x="178" y="259"/>
                  </a:cubicBezTo>
                  <a:cubicBezTo>
                    <a:pt x="179" y="259"/>
                    <a:pt x="180" y="259"/>
                    <a:pt x="182" y="259"/>
                  </a:cubicBezTo>
                  <a:cubicBezTo>
                    <a:pt x="183" y="259"/>
                    <a:pt x="185" y="259"/>
                    <a:pt x="187" y="259"/>
                  </a:cubicBezTo>
                  <a:cubicBezTo>
                    <a:pt x="189" y="259"/>
                    <a:pt x="190" y="261"/>
                    <a:pt x="192" y="263"/>
                  </a:cubicBezTo>
                  <a:cubicBezTo>
                    <a:pt x="194" y="265"/>
                    <a:pt x="195" y="266"/>
                    <a:pt x="198" y="267"/>
                  </a:cubicBezTo>
                  <a:cubicBezTo>
                    <a:pt x="202" y="268"/>
                    <a:pt x="207" y="270"/>
                    <a:pt x="211" y="271"/>
                  </a:cubicBezTo>
                  <a:cubicBezTo>
                    <a:pt x="217" y="273"/>
                    <a:pt x="224" y="274"/>
                    <a:pt x="230" y="276"/>
                  </a:cubicBezTo>
                  <a:cubicBezTo>
                    <a:pt x="233" y="277"/>
                    <a:pt x="237" y="279"/>
                    <a:pt x="240" y="279"/>
                  </a:cubicBezTo>
                  <a:cubicBezTo>
                    <a:pt x="244" y="279"/>
                    <a:pt x="246" y="277"/>
                    <a:pt x="250" y="275"/>
                  </a:cubicBezTo>
                  <a:cubicBezTo>
                    <a:pt x="255" y="271"/>
                    <a:pt x="256" y="267"/>
                    <a:pt x="257" y="262"/>
                  </a:cubicBezTo>
                  <a:cubicBezTo>
                    <a:pt x="258" y="257"/>
                    <a:pt x="260" y="257"/>
                    <a:pt x="263" y="256"/>
                  </a:cubicBezTo>
                  <a:cubicBezTo>
                    <a:pt x="265" y="256"/>
                    <a:pt x="265" y="256"/>
                    <a:pt x="267" y="256"/>
                  </a:cubicBezTo>
                  <a:cubicBezTo>
                    <a:pt x="269" y="255"/>
                    <a:pt x="274" y="249"/>
                    <a:pt x="277" y="243"/>
                  </a:cubicBezTo>
                  <a:cubicBezTo>
                    <a:pt x="278" y="242"/>
                    <a:pt x="278" y="241"/>
                    <a:pt x="279" y="240"/>
                  </a:cubicBezTo>
                  <a:cubicBezTo>
                    <a:pt x="280" y="238"/>
                    <a:pt x="280" y="237"/>
                    <a:pt x="280" y="236"/>
                  </a:cubicBezTo>
                  <a:cubicBezTo>
                    <a:pt x="280" y="234"/>
                    <a:pt x="278" y="233"/>
                    <a:pt x="277" y="233"/>
                  </a:cubicBezTo>
                  <a:cubicBezTo>
                    <a:pt x="276" y="233"/>
                    <a:pt x="276" y="233"/>
                    <a:pt x="276" y="233"/>
                  </a:cubicBezTo>
                  <a:cubicBezTo>
                    <a:pt x="276" y="233"/>
                    <a:pt x="260" y="233"/>
                    <a:pt x="256" y="233"/>
                  </a:cubicBezTo>
                  <a:cubicBezTo>
                    <a:pt x="250" y="233"/>
                    <a:pt x="247" y="239"/>
                    <a:pt x="245" y="245"/>
                  </a:cubicBezTo>
                  <a:cubicBezTo>
                    <a:pt x="244" y="247"/>
                    <a:pt x="243" y="249"/>
                    <a:pt x="242" y="250"/>
                  </a:cubicBezTo>
                  <a:cubicBezTo>
                    <a:pt x="240" y="253"/>
                    <a:pt x="237" y="255"/>
                    <a:pt x="233" y="255"/>
                  </a:cubicBezTo>
                  <a:cubicBezTo>
                    <a:pt x="232" y="255"/>
                    <a:pt x="229" y="254"/>
                    <a:pt x="228" y="254"/>
                  </a:cubicBezTo>
                  <a:cubicBezTo>
                    <a:pt x="220" y="252"/>
                    <a:pt x="211" y="250"/>
                    <a:pt x="207" y="242"/>
                  </a:cubicBezTo>
                  <a:cubicBezTo>
                    <a:pt x="207" y="240"/>
                    <a:pt x="207" y="237"/>
                    <a:pt x="209" y="235"/>
                  </a:cubicBezTo>
                  <a:cubicBezTo>
                    <a:pt x="213" y="230"/>
                    <a:pt x="219" y="223"/>
                    <a:pt x="225" y="219"/>
                  </a:cubicBezTo>
                  <a:cubicBezTo>
                    <a:pt x="233" y="217"/>
                    <a:pt x="242" y="211"/>
                    <a:pt x="246" y="203"/>
                  </a:cubicBezTo>
                  <a:cubicBezTo>
                    <a:pt x="247" y="201"/>
                    <a:pt x="248" y="200"/>
                    <a:pt x="248" y="198"/>
                  </a:cubicBezTo>
                  <a:cubicBezTo>
                    <a:pt x="249" y="196"/>
                    <a:pt x="250" y="194"/>
                    <a:pt x="252" y="192"/>
                  </a:cubicBezTo>
                  <a:cubicBezTo>
                    <a:pt x="253" y="192"/>
                    <a:pt x="255" y="192"/>
                    <a:pt x="255" y="193"/>
                  </a:cubicBezTo>
                  <a:cubicBezTo>
                    <a:pt x="255" y="198"/>
                    <a:pt x="254" y="202"/>
                    <a:pt x="252" y="206"/>
                  </a:cubicBezTo>
                  <a:cubicBezTo>
                    <a:pt x="252" y="207"/>
                    <a:pt x="251" y="208"/>
                    <a:pt x="251" y="208"/>
                  </a:cubicBezTo>
                  <a:cubicBezTo>
                    <a:pt x="251" y="209"/>
                    <a:pt x="251" y="209"/>
                    <a:pt x="251" y="209"/>
                  </a:cubicBezTo>
                  <a:cubicBezTo>
                    <a:pt x="252" y="209"/>
                    <a:pt x="252" y="209"/>
                    <a:pt x="252" y="209"/>
                  </a:cubicBezTo>
                  <a:cubicBezTo>
                    <a:pt x="254" y="209"/>
                    <a:pt x="256" y="210"/>
                    <a:pt x="259" y="210"/>
                  </a:cubicBezTo>
                  <a:cubicBezTo>
                    <a:pt x="267" y="210"/>
                    <a:pt x="276" y="208"/>
                    <a:pt x="283" y="207"/>
                  </a:cubicBezTo>
                  <a:cubicBezTo>
                    <a:pt x="291" y="205"/>
                    <a:pt x="299" y="204"/>
                    <a:pt x="308" y="204"/>
                  </a:cubicBezTo>
                  <a:cubicBezTo>
                    <a:pt x="309" y="204"/>
                    <a:pt x="310" y="204"/>
                    <a:pt x="311" y="204"/>
                  </a:cubicBezTo>
                  <a:cubicBezTo>
                    <a:pt x="314" y="204"/>
                    <a:pt x="318" y="204"/>
                    <a:pt x="321" y="204"/>
                  </a:cubicBezTo>
                  <a:cubicBezTo>
                    <a:pt x="325" y="205"/>
                    <a:pt x="328" y="205"/>
                    <a:pt x="332" y="205"/>
                  </a:cubicBezTo>
                  <a:cubicBezTo>
                    <a:pt x="333" y="205"/>
                    <a:pt x="334" y="205"/>
                    <a:pt x="336" y="205"/>
                  </a:cubicBezTo>
                  <a:cubicBezTo>
                    <a:pt x="347" y="204"/>
                    <a:pt x="354" y="200"/>
                    <a:pt x="357" y="192"/>
                  </a:cubicBezTo>
                  <a:cubicBezTo>
                    <a:pt x="359" y="185"/>
                    <a:pt x="359" y="174"/>
                    <a:pt x="356" y="158"/>
                  </a:cubicBezTo>
                  <a:cubicBezTo>
                    <a:pt x="356" y="157"/>
                    <a:pt x="356" y="157"/>
                    <a:pt x="356" y="157"/>
                  </a:cubicBezTo>
                  <a:cubicBezTo>
                    <a:pt x="356" y="157"/>
                    <a:pt x="356" y="157"/>
                    <a:pt x="356" y="157"/>
                  </a:cubicBezTo>
                  <a:cubicBezTo>
                    <a:pt x="356" y="156"/>
                    <a:pt x="356" y="155"/>
                    <a:pt x="356" y="155"/>
                  </a:cubicBezTo>
                  <a:cubicBezTo>
                    <a:pt x="357" y="154"/>
                    <a:pt x="359" y="155"/>
                    <a:pt x="359" y="156"/>
                  </a:cubicBezTo>
                  <a:cubicBezTo>
                    <a:pt x="363" y="168"/>
                    <a:pt x="366" y="181"/>
                    <a:pt x="367" y="190"/>
                  </a:cubicBezTo>
                  <a:cubicBezTo>
                    <a:pt x="368" y="198"/>
                    <a:pt x="372" y="207"/>
                    <a:pt x="378" y="217"/>
                  </a:cubicBezTo>
                  <a:cubicBezTo>
                    <a:pt x="386" y="228"/>
                    <a:pt x="398" y="235"/>
                    <a:pt x="413" y="235"/>
                  </a:cubicBezTo>
                  <a:cubicBezTo>
                    <a:pt x="416" y="235"/>
                    <a:pt x="419" y="234"/>
                    <a:pt x="423" y="234"/>
                  </a:cubicBezTo>
                  <a:cubicBezTo>
                    <a:pt x="425" y="233"/>
                    <a:pt x="426" y="233"/>
                    <a:pt x="427" y="233"/>
                  </a:cubicBezTo>
                  <a:cubicBezTo>
                    <a:pt x="446" y="233"/>
                    <a:pt x="462" y="241"/>
                    <a:pt x="473" y="256"/>
                  </a:cubicBezTo>
                  <a:cubicBezTo>
                    <a:pt x="473" y="256"/>
                    <a:pt x="474" y="257"/>
                    <a:pt x="474" y="257"/>
                  </a:cubicBezTo>
                  <a:cubicBezTo>
                    <a:pt x="474" y="258"/>
                    <a:pt x="473" y="258"/>
                    <a:pt x="472" y="258"/>
                  </a:cubicBezTo>
                  <a:cubicBezTo>
                    <a:pt x="470" y="257"/>
                    <a:pt x="470" y="257"/>
                    <a:pt x="470" y="257"/>
                  </a:cubicBezTo>
                  <a:cubicBezTo>
                    <a:pt x="460" y="249"/>
                    <a:pt x="449" y="241"/>
                    <a:pt x="436" y="239"/>
                  </a:cubicBezTo>
                  <a:cubicBezTo>
                    <a:pt x="434" y="239"/>
                    <a:pt x="431" y="238"/>
                    <a:pt x="429" y="238"/>
                  </a:cubicBezTo>
                  <a:cubicBezTo>
                    <a:pt x="425" y="238"/>
                    <a:pt x="421" y="239"/>
                    <a:pt x="417" y="239"/>
                  </a:cubicBezTo>
                  <a:cubicBezTo>
                    <a:pt x="413" y="240"/>
                    <a:pt x="410" y="240"/>
                    <a:pt x="407" y="240"/>
                  </a:cubicBezTo>
                  <a:cubicBezTo>
                    <a:pt x="402" y="240"/>
                    <a:pt x="398" y="239"/>
                    <a:pt x="394" y="238"/>
                  </a:cubicBezTo>
                  <a:cubicBezTo>
                    <a:pt x="379" y="233"/>
                    <a:pt x="366" y="215"/>
                    <a:pt x="362" y="204"/>
                  </a:cubicBezTo>
                  <a:cubicBezTo>
                    <a:pt x="362" y="204"/>
                    <a:pt x="362" y="203"/>
                    <a:pt x="361" y="203"/>
                  </a:cubicBezTo>
                  <a:cubicBezTo>
                    <a:pt x="360" y="203"/>
                    <a:pt x="360" y="203"/>
                    <a:pt x="359" y="204"/>
                  </a:cubicBezTo>
                  <a:cubicBezTo>
                    <a:pt x="358" y="205"/>
                    <a:pt x="357" y="205"/>
                    <a:pt x="357" y="206"/>
                  </a:cubicBezTo>
                  <a:cubicBezTo>
                    <a:pt x="357" y="207"/>
                    <a:pt x="358" y="215"/>
                    <a:pt x="359" y="219"/>
                  </a:cubicBezTo>
                  <a:cubicBezTo>
                    <a:pt x="361" y="227"/>
                    <a:pt x="364" y="239"/>
                    <a:pt x="375" y="244"/>
                  </a:cubicBezTo>
                  <a:cubicBezTo>
                    <a:pt x="376" y="245"/>
                    <a:pt x="378" y="246"/>
                    <a:pt x="379" y="247"/>
                  </a:cubicBezTo>
                  <a:cubicBezTo>
                    <a:pt x="385" y="250"/>
                    <a:pt x="390" y="254"/>
                    <a:pt x="397" y="254"/>
                  </a:cubicBezTo>
                  <a:cubicBezTo>
                    <a:pt x="398" y="254"/>
                    <a:pt x="400" y="254"/>
                    <a:pt x="401" y="253"/>
                  </a:cubicBezTo>
                  <a:cubicBezTo>
                    <a:pt x="405" y="252"/>
                    <a:pt x="409" y="252"/>
                    <a:pt x="413" y="252"/>
                  </a:cubicBezTo>
                  <a:cubicBezTo>
                    <a:pt x="426" y="252"/>
                    <a:pt x="439" y="256"/>
                    <a:pt x="450" y="264"/>
                  </a:cubicBezTo>
                  <a:cubicBezTo>
                    <a:pt x="452" y="265"/>
                    <a:pt x="453" y="267"/>
                    <a:pt x="455" y="268"/>
                  </a:cubicBezTo>
                  <a:cubicBezTo>
                    <a:pt x="457" y="270"/>
                    <a:pt x="460" y="272"/>
                    <a:pt x="463" y="273"/>
                  </a:cubicBezTo>
                  <a:cubicBezTo>
                    <a:pt x="464" y="274"/>
                    <a:pt x="466" y="274"/>
                    <a:pt x="468" y="274"/>
                  </a:cubicBezTo>
                  <a:cubicBezTo>
                    <a:pt x="473" y="274"/>
                    <a:pt x="474" y="273"/>
                    <a:pt x="478" y="271"/>
                  </a:cubicBezTo>
                  <a:cubicBezTo>
                    <a:pt x="480" y="270"/>
                    <a:pt x="481" y="270"/>
                    <a:pt x="482" y="270"/>
                  </a:cubicBezTo>
                  <a:cubicBezTo>
                    <a:pt x="486" y="270"/>
                    <a:pt x="488" y="273"/>
                    <a:pt x="491" y="277"/>
                  </a:cubicBezTo>
                  <a:cubicBezTo>
                    <a:pt x="493" y="279"/>
                    <a:pt x="495" y="282"/>
                    <a:pt x="497" y="284"/>
                  </a:cubicBezTo>
                  <a:cubicBezTo>
                    <a:pt x="501" y="288"/>
                    <a:pt x="506" y="288"/>
                    <a:pt x="509" y="288"/>
                  </a:cubicBezTo>
                  <a:cubicBezTo>
                    <a:pt x="512" y="288"/>
                    <a:pt x="514" y="288"/>
                    <a:pt x="516" y="288"/>
                  </a:cubicBezTo>
                  <a:cubicBezTo>
                    <a:pt x="518" y="288"/>
                    <a:pt x="520" y="288"/>
                    <a:pt x="522" y="287"/>
                  </a:cubicBezTo>
                  <a:cubicBezTo>
                    <a:pt x="523" y="287"/>
                    <a:pt x="524" y="287"/>
                    <a:pt x="524" y="287"/>
                  </a:cubicBezTo>
                  <a:cubicBezTo>
                    <a:pt x="524" y="286"/>
                    <a:pt x="524" y="286"/>
                    <a:pt x="524" y="286"/>
                  </a:cubicBezTo>
                  <a:cubicBezTo>
                    <a:pt x="524" y="286"/>
                    <a:pt x="524" y="286"/>
                    <a:pt x="524" y="286"/>
                  </a:cubicBezTo>
                  <a:close/>
                </a:path>
              </a:pathLst>
            </a:custGeom>
            <a:solidFill>
              <a:srgbClr val="E21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30">
              <a:extLst>
                <a:ext uri="{FF2B5EF4-FFF2-40B4-BE49-F238E27FC236}">
                  <a16:creationId xmlns:a16="http://schemas.microsoft.com/office/drawing/2014/main" id="{DE2778DB-C073-4A5B-97AE-569E39EE9389}"/>
                </a:ext>
              </a:extLst>
            </p:cNvPr>
            <p:cNvSpPr>
              <a:spLocks/>
            </p:cNvSpPr>
            <p:nvPr userDrawn="1"/>
          </p:nvSpPr>
          <p:spPr bwMode="gray">
            <a:xfrm>
              <a:off x="5543551" y="4025900"/>
              <a:ext cx="134938" cy="107950"/>
            </a:xfrm>
            <a:custGeom>
              <a:avLst/>
              <a:gdLst>
                <a:gd name="T0" fmla="*/ 30 w 32"/>
                <a:gd name="T1" fmla="*/ 15 h 25"/>
                <a:gd name="T2" fmla="*/ 30 w 32"/>
                <a:gd name="T3" fmla="*/ 15 h 25"/>
                <a:gd name="T4" fmla="*/ 29 w 32"/>
                <a:gd name="T5" fmla="*/ 13 h 25"/>
                <a:gd name="T6" fmla="*/ 27 w 32"/>
                <a:gd name="T7" fmla="*/ 7 h 25"/>
                <a:gd name="T8" fmla="*/ 21 w 32"/>
                <a:gd name="T9" fmla="*/ 0 h 25"/>
                <a:gd name="T10" fmla="*/ 3 w 32"/>
                <a:gd name="T11" fmla="*/ 1 h 25"/>
                <a:gd name="T12" fmla="*/ 0 w 32"/>
                <a:gd name="T13" fmla="*/ 3 h 25"/>
                <a:gd name="T14" fmla="*/ 3 w 32"/>
                <a:gd name="T15" fmla="*/ 8 h 25"/>
                <a:gd name="T16" fmla="*/ 5 w 32"/>
                <a:gd name="T17" fmla="*/ 10 h 25"/>
                <a:gd name="T18" fmla="*/ 9 w 32"/>
                <a:gd name="T19" fmla="*/ 17 h 25"/>
                <a:gd name="T20" fmla="*/ 14 w 32"/>
                <a:gd name="T21" fmla="*/ 24 h 25"/>
                <a:gd name="T22" fmla="*/ 16 w 32"/>
                <a:gd name="T23" fmla="*/ 25 h 25"/>
                <a:gd name="T24" fmla="*/ 30 w 32"/>
                <a:gd name="T25" fmla="*/ 20 h 25"/>
                <a:gd name="T26" fmla="*/ 30 w 32"/>
                <a:gd name="T27"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5">
                  <a:moveTo>
                    <a:pt x="30" y="15"/>
                  </a:moveTo>
                  <a:cubicBezTo>
                    <a:pt x="30" y="15"/>
                    <a:pt x="30" y="15"/>
                    <a:pt x="30" y="15"/>
                  </a:cubicBezTo>
                  <a:cubicBezTo>
                    <a:pt x="30" y="14"/>
                    <a:pt x="30" y="14"/>
                    <a:pt x="29" y="13"/>
                  </a:cubicBezTo>
                  <a:cubicBezTo>
                    <a:pt x="28" y="11"/>
                    <a:pt x="28" y="9"/>
                    <a:pt x="27" y="7"/>
                  </a:cubicBezTo>
                  <a:cubicBezTo>
                    <a:pt x="26" y="3"/>
                    <a:pt x="25" y="0"/>
                    <a:pt x="21" y="0"/>
                  </a:cubicBezTo>
                  <a:cubicBezTo>
                    <a:pt x="15" y="1"/>
                    <a:pt x="9" y="1"/>
                    <a:pt x="3" y="1"/>
                  </a:cubicBezTo>
                  <a:cubicBezTo>
                    <a:pt x="3" y="1"/>
                    <a:pt x="1" y="1"/>
                    <a:pt x="0" y="3"/>
                  </a:cubicBezTo>
                  <a:cubicBezTo>
                    <a:pt x="0" y="4"/>
                    <a:pt x="1" y="6"/>
                    <a:pt x="3" y="8"/>
                  </a:cubicBezTo>
                  <a:cubicBezTo>
                    <a:pt x="4" y="8"/>
                    <a:pt x="5" y="9"/>
                    <a:pt x="5" y="10"/>
                  </a:cubicBezTo>
                  <a:cubicBezTo>
                    <a:pt x="7" y="12"/>
                    <a:pt x="8" y="14"/>
                    <a:pt x="9" y="17"/>
                  </a:cubicBezTo>
                  <a:cubicBezTo>
                    <a:pt x="11" y="21"/>
                    <a:pt x="12" y="24"/>
                    <a:pt x="14" y="24"/>
                  </a:cubicBezTo>
                  <a:cubicBezTo>
                    <a:pt x="15" y="25"/>
                    <a:pt x="15" y="25"/>
                    <a:pt x="16" y="25"/>
                  </a:cubicBezTo>
                  <a:cubicBezTo>
                    <a:pt x="20" y="25"/>
                    <a:pt x="26" y="23"/>
                    <a:pt x="30" y="20"/>
                  </a:cubicBezTo>
                  <a:cubicBezTo>
                    <a:pt x="32" y="18"/>
                    <a:pt x="31" y="16"/>
                    <a:pt x="30" y="15"/>
                  </a:cubicBezTo>
                  <a:close/>
                </a:path>
              </a:pathLst>
            </a:custGeom>
            <a:solidFill>
              <a:srgbClr val="E21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31">
              <a:extLst>
                <a:ext uri="{FF2B5EF4-FFF2-40B4-BE49-F238E27FC236}">
                  <a16:creationId xmlns:a16="http://schemas.microsoft.com/office/drawing/2014/main" id="{17B29702-8341-45DC-8902-ABAD1DE7AAE5}"/>
                </a:ext>
              </a:extLst>
            </p:cNvPr>
            <p:cNvSpPr>
              <a:spLocks/>
            </p:cNvSpPr>
            <p:nvPr userDrawn="1"/>
          </p:nvSpPr>
          <p:spPr bwMode="gray">
            <a:xfrm>
              <a:off x="4368801" y="4060825"/>
              <a:ext cx="106363" cy="98425"/>
            </a:xfrm>
            <a:custGeom>
              <a:avLst/>
              <a:gdLst>
                <a:gd name="T0" fmla="*/ 20 w 25"/>
                <a:gd name="T1" fmla="*/ 1 h 23"/>
                <a:gd name="T2" fmla="*/ 20 w 25"/>
                <a:gd name="T3" fmla="*/ 1 h 23"/>
                <a:gd name="T4" fmla="*/ 20 w 25"/>
                <a:gd name="T5" fmla="*/ 1 h 23"/>
                <a:gd name="T6" fmla="*/ 15 w 25"/>
                <a:gd name="T7" fmla="*/ 1 h 23"/>
                <a:gd name="T8" fmla="*/ 12 w 25"/>
                <a:gd name="T9" fmla="*/ 3 h 23"/>
                <a:gd name="T10" fmla="*/ 2 w 25"/>
                <a:gd name="T11" fmla="*/ 10 h 23"/>
                <a:gd name="T12" fmla="*/ 0 w 25"/>
                <a:gd name="T13" fmla="*/ 15 h 23"/>
                <a:gd name="T14" fmla="*/ 0 w 25"/>
                <a:gd name="T15" fmla="*/ 18 h 23"/>
                <a:gd name="T16" fmla="*/ 4 w 25"/>
                <a:gd name="T17" fmla="*/ 21 h 23"/>
                <a:gd name="T18" fmla="*/ 8 w 25"/>
                <a:gd name="T19" fmla="*/ 23 h 23"/>
                <a:gd name="T20" fmla="*/ 11 w 25"/>
                <a:gd name="T21" fmla="*/ 22 h 23"/>
                <a:gd name="T22" fmla="*/ 25 w 25"/>
                <a:gd name="T23" fmla="*/ 7 h 23"/>
                <a:gd name="T24" fmla="*/ 20 w 25"/>
                <a:gd name="T25"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3">
                  <a:moveTo>
                    <a:pt x="20" y="1"/>
                  </a:moveTo>
                  <a:cubicBezTo>
                    <a:pt x="20" y="1"/>
                    <a:pt x="20" y="1"/>
                    <a:pt x="20" y="1"/>
                  </a:cubicBezTo>
                  <a:cubicBezTo>
                    <a:pt x="20" y="1"/>
                    <a:pt x="20" y="1"/>
                    <a:pt x="20" y="1"/>
                  </a:cubicBezTo>
                  <a:cubicBezTo>
                    <a:pt x="19" y="0"/>
                    <a:pt x="17" y="0"/>
                    <a:pt x="15" y="1"/>
                  </a:cubicBezTo>
                  <a:cubicBezTo>
                    <a:pt x="14" y="1"/>
                    <a:pt x="13" y="2"/>
                    <a:pt x="12" y="3"/>
                  </a:cubicBezTo>
                  <a:cubicBezTo>
                    <a:pt x="9" y="5"/>
                    <a:pt x="5" y="7"/>
                    <a:pt x="2" y="10"/>
                  </a:cubicBezTo>
                  <a:cubicBezTo>
                    <a:pt x="0" y="11"/>
                    <a:pt x="0" y="13"/>
                    <a:pt x="0" y="15"/>
                  </a:cubicBezTo>
                  <a:cubicBezTo>
                    <a:pt x="0" y="16"/>
                    <a:pt x="0" y="17"/>
                    <a:pt x="0" y="18"/>
                  </a:cubicBezTo>
                  <a:cubicBezTo>
                    <a:pt x="1" y="18"/>
                    <a:pt x="3" y="21"/>
                    <a:pt x="4" y="21"/>
                  </a:cubicBezTo>
                  <a:cubicBezTo>
                    <a:pt x="5" y="22"/>
                    <a:pt x="6" y="23"/>
                    <a:pt x="8" y="23"/>
                  </a:cubicBezTo>
                  <a:cubicBezTo>
                    <a:pt x="9" y="23"/>
                    <a:pt x="10" y="23"/>
                    <a:pt x="11" y="22"/>
                  </a:cubicBezTo>
                  <a:cubicBezTo>
                    <a:pt x="18" y="19"/>
                    <a:pt x="24" y="7"/>
                    <a:pt x="25" y="7"/>
                  </a:cubicBezTo>
                  <a:cubicBezTo>
                    <a:pt x="25" y="5"/>
                    <a:pt x="23" y="3"/>
                    <a:pt x="20" y="1"/>
                  </a:cubicBezTo>
                  <a:close/>
                </a:path>
              </a:pathLst>
            </a:custGeom>
            <a:solidFill>
              <a:srgbClr val="E21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32">
              <a:extLst>
                <a:ext uri="{FF2B5EF4-FFF2-40B4-BE49-F238E27FC236}">
                  <a16:creationId xmlns:a16="http://schemas.microsoft.com/office/drawing/2014/main" id="{B0646148-5E5F-4647-B195-C131589F0607}"/>
                </a:ext>
              </a:extLst>
            </p:cNvPr>
            <p:cNvSpPr>
              <a:spLocks noEditPoints="1"/>
            </p:cNvSpPr>
            <p:nvPr userDrawn="1"/>
          </p:nvSpPr>
          <p:spPr bwMode="gray">
            <a:xfrm>
              <a:off x="4275138" y="4154488"/>
              <a:ext cx="93663" cy="141288"/>
            </a:xfrm>
            <a:custGeom>
              <a:avLst/>
              <a:gdLst>
                <a:gd name="T0" fmla="*/ 14 w 22"/>
                <a:gd name="T1" fmla="*/ 32 h 33"/>
                <a:gd name="T2" fmla="*/ 14 w 22"/>
                <a:gd name="T3" fmla="*/ 32 h 33"/>
                <a:gd name="T4" fmla="*/ 14 w 22"/>
                <a:gd name="T5" fmla="*/ 32 h 33"/>
                <a:gd name="T6" fmla="*/ 14 w 22"/>
                <a:gd name="T7" fmla="*/ 32 h 33"/>
                <a:gd name="T8" fmla="*/ 14 w 22"/>
                <a:gd name="T9" fmla="*/ 32 h 33"/>
                <a:gd name="T10" fmla="*/ 14 w 22"/>
                <a:gd name="T11" fmla="*/ 32 h 33"/>
                <a:gd name="T12" fmla="*/ 22 w 22"/>
                <a:gd name="T13" fmla="*/ 7 h 33"/>
                <a:gd name="T14" fmla="*/ 22 w 22"/>
                <a:gd name="T15" fmla="*/ 7 h 33"/>
                <a:gd name="T16" fmla="*/ 13 w 22"/>
                <a:gd name="T17" fmla="*/ 0 h 33"/>
                <a:gd name="T18" fmla="*/ 13 w 22"/>
                <a:gd name="T19" fmla="*/ 0 h 33"/>
                <a:gd name="T20" fmla="*/ 5 w 22"/>
                <a:gd name="T21" fmla="*/ 8 h 33"/>
                <a:gd name="T22" fmla="*/ 1 w 22"/>
                <a:gd name="T23" fmla="*/ 24 h 33"/>
                <a:gd name="T24" fmla="*/ 1 w 22"/>
                <a:gd name="T25" fmla="*/ 28 h 33"/>
                <a:gd name="T26" fmla="*/ 14 w 22"/>
                <a:gd name="T27" fmla="*/ 33 h 33"/>
                <a:gd name="T28" fmla="*/ 14 w 22"/>
                <a:gd name="T29" fmla="*/ 33 h 33"/>
                <a:gd name="T30" fmla="*/ 18 w 22"/>
                <a:gd name="T31" fmla="*/ 22 h 33"/>
                <a:gd name="T32" fmla="*/ 22 w 22"/>
                <a:gd name="T33" fmla="*/ 9 h 33"/>
                <a:gd name="T34" fmla="*/ 22 w 22"/>
                <a:gd name="T35" fmla="*/ 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 h="33">
                  <a:moveTo>
                    <a:pt x="14" y="32"/>
                  </a:moveTo>
                  <a:cubicBezTo>
                    <a:pt x="14" y="32"/>
                    <a:pt x="14" y="32"/>
                    <a:pt x="14" y="32"/>
                  </a:cubicBezTo>
                  <a:cubicBezTo>
                    <a:pt x="14" y="32"/>
                    <a:pt x="14" y="32"/>
                    <a:pt x="14" y="32"/>
                  </a:cubicBezTo>
                  <a:cubicBezTo>
                    <a:pt x="14" y="32"/>
                    <a:pt x="14" y="32"/>
                    <a:pt x="14" y="32"/>
                  </a:cubicBezTo>
                  <a:cubicBezTo>
                    <a:pt x="14" y="32"/>
                    <a:pt x="14" y="32"/>
                    <a:pt x="14" y="32"/>
                  </a:cubicBezTo>
                  <a:cubicBezTo>
                    <a:pt x="14" y="32"/>
                    <a:pt x="14" y="32"/>
                    <a:pt x="14" y="32"/>
                  </a:cubicBezTo>
                  <a:close/>
                  <a:moveTo>
                    <a:pt x="22" y="7"/>
                  </a:moveTo>
                  <a:cubicBezTo>
                    <a:pt x="22" y="7"/>
                    <a:pt x="22" y="7"/>
                    <a:pt x="22" y="7"/>
                  </a:cubicBezTo>
                  <a:cubicBezTo>
                    <a:pt x="20" y="5"/>
                    <a:pt x="16" y="0"/>
                    <a:pt x="13" y="0"/>
                  </a:cubicBezTo>
                  <a:cubicBezTo>
                    <a:pt x="13" y="0"/>
                    <a:pt x="13" y="0"/>
                    <a:pt x="13" y="0"/>
                  </a:cubicBezTo>
                  <a:cubicBezTo>
                    <a:pt x="9" y="1"/>
                    <a:pt x="6" y="5"/>
                    <a:pt x="5" y="8"/>
                  </a:cubicBezTo>
                  <a:cubicBezTo>
                    <a:pt x="4" y="19"/>
                    <a:pt x="4" y="21"/>
                    <a:pt x="1" y="24"/>
                  </a:cubicBezTo>
                  <a:cubicBezTo>
                    <a:pt x="0" y="25"/>
                    <a:pt x="0" y="27"/>
                    <a:pt x="1" y="28"/>
                  </a:cubicBezTo>
                  <a:cubicBezTo>
                    <a:pt x="1" y="29"/>
                    <a:pt x="13" y="33"/>
                    <a:pt x="14" y="33"/>
                  </a:cubicBezTo>
                  <a:cubicBezTo>
                    <a:pt x="14" y="33"/>
                    <a:pt x="14" y="33"/>
                    <a:pt x="14" y="33"/>
                  </a:cubicBezTo>
                  <a:cubicBezTo>
                    <a:pt x="15" y="32"/>
                    <a:pt x="16" y="30"/>
                    <a:pt x="18" y="22"/>
                  </a:cubicBezTo>
                  <a:cubicBezTo>
                    <a:pt x="19" y="18"/>
                    <a:pt x="21" y="13"/>
                    <a:pt x="22" y="9"/>
                  </a:cubicBezTo>
                  <a:cubicBezTo>
                    <a:pt x="22" y="8"/>
                    <a:pt x="22" y="8"/>
                    <a:pt x="22" y="7"/>
                  </a:cubicBezTo>
                  <a:close/>
                </a:path>
              </a:pathLst>
            </a:custGeom>
            <a:solidFill>
              <a:srgbClr val="E21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33">
              <a:extLst>
                <a:ext uri="{FF2B5EF4-FFF2-40B4-BE49-F238E27FC236}">
                  <a16:creationId xmlns:a16="http://schemas.microsoft.com/office/drawing/2014/main" id="{B555AB3A-F794-404B-90AA-7E66ED5042C4}"/>
                </a:ext>
              </a:extLst>
            </p:cNvPr>
            <p:cNvSpPr>
              <a:spLocks noEditPoints="1"/>
            </p:cNvSpPr>
            <p:nvPr userDrawn="1"/>
          </p:nvSpPr>
          <p:spPr bwMode="gray">
            <a:xfrm>
              <a:off x="4371976" y="3067050"/>
              <a:ext cx="2249488" cy="1231900"/>
            </a:xfrm>
            <a:custGeom>
              <a:avLst/>
              <a:gdLst>
                <a:gd name="T0" fmla="*/ 455 w 530"/>
                <a:gd name="T1" fmla="*/ 178 h 289"/>
                <a:gd name="T2" fmla="*/ 429 w 530"/>
                <a:gd name="T3" fmla="*/ 162 h 289"/>
                <a:gd name="T4" fmla="*/ 447 w 530"/>
                <a:gd name="T5" fmla="*/ 141 h 289"/>
                <a:gd name="T6" fmla="*/ 441 w 530"/>
                <a:gd name="T7" fmla="*/ 222 h 289"/>
                <a:gd name="T8" fmla="*/ 425 w 530"/>
                <a:gd name="T9" fmla="*/ 224 h 289"/>
                <a:gd name="T10" fmla="*/ 365 w 530"/>
                <a:gd name="T11" fmla="*/ 101 h 289"/>
                <a:gd name="T12" fmla="*/ 351 w 530"/>
                <a:gd name="T13" fmla="*/ 64 h 289"/>
                <a:gd name="T14" fmla="*/ 341 w 530"/>
                <a:gd name="T15" fmla="*/ 261 h 289"/>
                <a:gd name="T16" fmla="*/ 351 w 530"/>
                <a:gd name="T17" fmla="*/ 195 h 289"/>
                <a:gd name="T18" fmla="*/ 341 w 530"/>
                <a:gd name="T19" fmla="*/ 192 h 289"/>
                <a:gd name="T20" fmla="*/ 341 w 530"/>
                <a:gd name="T21" fmla="*/ 251 h 289"/>
                <a:gd name="T22" fmla="*/ 328 w 530"/>
                <a:gd name="T23" fmla="*/ 202 h 289"/>
                <a:gd name="T24" fmla="*/ 359 w 530"/>
                <a:gd name="T25" fmla="*/ 149 h 289"/>
                <a:gd name="T26" fmla="*/ 354 w 530"/>
                <a:gd name="T27" fmla="*/ 190 h 289"/>
                <a:gd name="T28" fmla="*/ 390 w 530"/>
                <a:gd name="T29" fmla="*/ 203 h 289"/>
                <a:gd name="T30" fmla="*/ 383 w 530"/>
                <a:gd name="T31" fmla="*/ 224 h 289"/>
                <a:gd name="T32" fmla="*/ 390 w 530"/>
                <a:gd name="T33" fmla="*/ 256 h 289"/>
                <a:gd name="T34" fmla="*/ 474 w 530"/>
                <a:gd name="T35" fmla="*/ 241 h 289"/>
                <a:gd name="T36" fmla="*/ 514 w 530"/>
                <a:gd name="T37" fmla="*/ 251 h 289"/>
                <a:gd name="T38" fmla="*/ 475 w 530"/>
                <a:gd name="T39" fmla="*/ 203 h 289"/>
                <a:gd name="T40" fmla="*/ 530 w 530"/>
                <a:gd name="T41" fmla="*/ 239 h 289"/>
                <a:gd name="T42" fmla="*/ 493 w 530"/>
                <a:gd name="T43" fmla="*/ 198 h 289"/>
                <a:gd name="T44" fmla="*/ 425 w 530"/>
                <a:gd name="T45" fmla="*/ 54 h 289"/>
                <a:gd name="T46" fmla="*/ 328 w 530"/>
                <a:gd name="T47" fmla="*/ 7 h 289"/>
                <a:gd name="T48" fmla="*/ 247 w 530"/>
                <a:gd name="T49" fmla="*/ 49 h 289"/>
                <a:gd name="T50" fmla="*/ 138 w 530"/>
                <a:gd name="T51" fmla="*/ 93 h 289"/>
                <a:gd name="T52" fmla="*/ 54 w 530"/>
                <a:gd name="T53" fmla="*/ 135 h 289"/>
                <a:gd name="T54" fmla="*/ 71 w 530"/>
                <a:gd name="T55" fmla="*/ 27 h 289"/>
                <a:gd name="T56" fmla="*/ 9 w 530"/>
                <a:gd name="T57" fmla="*/ 0 h 289"/>
                <a:gd name="T58" fmla="*/ 40 w 530"/>
                <a:gd name="T59" fmla="*/ 44 h 289"/>
                <a:gd name="T60" fmla="*/ 46 w 530"/>
                <a:gd name="T61" fmla="*/ 58 h 289"/>
                <a:gd name="T62" fmla="*/ 82 w 530"/>
                <a:gd name="T63" fmla="*/ 149 h 289"/>
                <a:gd name="T64" fmla="*/ 91 w 530"/>
                <a:gd name="T65" fmla="*/ 191 h 289"/>
                <a:gd name="T66" fmla="*/ 58 w 530"/>
                <a:gd name="T67" fmla="*/ 212 h 289"/>
                <a:gd name="T68" fmla="*/ 26 w 530"/>
                <a:gd name="T69" fmla="*/ 250 h 289"/>
                <a:gd name="T70" fmla="*/ 9 w 530"/>
                <a:gd name="T71" fmla="*/ 263 h 289"/>
                <a:gd name="T72" fmla="*/ 8 w 530"/>
                <a:gd name="T73" fmla="*/ 288 h 289"/>
                <a:gd name="T74" fmla="*/ 46 w 530"/>
                <a:gd name="T75" fmla="*/ 268 h 289"/>
                <a:gd name="T76" fmla="*/ 89 w 530"/>
                <a:gd name="T77" fmla="*/ 252 h 289"/>
                <a:gd name="T78" fmla="*/ 153 w 530"/>
                <a:gd name="T79" fmla="*/ 243 h 289"/>
                <a:gd name="T80" fmla="*/ 171 w 530"/>
                <a:gd name="T81" fmla="*/ 204 h 289"/>
                <a:gd name="T82" fmla="*/ 54 w 530"/>
                <a:gd name="T83" fmla="*/ 258 h 289"/>
                <a:gd name="T84" fmla="*/ 141 w 530"/>
                <a:gd name="T85" fmla="*/ 223 h 289"/>
                <a:gd name="T86" fmla="*/ 173 w 530"/>
                <a:gd name="T87" fmla="*/ 158 h 289"/>
                <a:gd name="T88" fmla="*/ 215 w 530"/>
                <a:gd name="T89" fmla="*/ 201 h 289"/>
                <a:gd name="T90" fmla="*/ 261 w 530"/>
                <a:gd name="T91" fmla="*/ 206 h 289"/>
                <a:gd name="T92" fmla="*/ 270 w 530"/>
                <a:gd name="T93" fmla="*/ 185 h 289"/>
                <a:gd name="T94" fmla="*/ 303 w 530"/>
                <a:gd name="T95" fmla="*/ 218 h 289"/>
                <a:gd name="T96" fmla="*/ 275 w 530"/>
                <a:gd name="T97" fmla="*/ 242 h 289"/>
                <a:gd name="T98" fmla="*/ 237 w 530"/>
                <a:gd name="T99" fmla="*/ 237 h 289"/>
                <a:gd name="T100" fmla="*/ 257 w 530"/>
                <a:gd name="T101" fmla="*/ 257 h 289"/>
                <a:gd name="T102" fmla="*/ 292 w 530"/>
                <a:gd name="T103" fmla="*/ 277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30" h="289">
                  <a:moveTo>
                    <a:pt x="462" y="174"/>
                  </a:moveTo>
                  <a:cubicBezTo>
                    <a:pt x="462" y="174"/>
                    <a:pt x="462" y="174"/>
                    <a:pt x="462" y="174"/>
                  </a:cubicBezTo>
                  <a:cubicBezTo>
                    <a:pt x="462" y="177"/>
                    <a:pt x="461" y="178"/>
                    <a:pt x="461" y="179"/>
                  </a:cubicBezTo>
                  <a:cubicBezTo>
                    <a:pt x="460" y="180"/>
                    <a:pt x="460" y="181"/>
                    <a:pt x="458" y="181"/>
                  </a:cubicBezTo>
                  <a:cubicBezTo>
                    <a:pt x="455" y="181"/>
                    <a:pt x="455" y="179"/>
                    <a:pt x="455" y="178"/>
                  </a:cubicBezTo>
                  <a:cubicBezTo>
                    <a:pt x="455" y="178"/>
                    <a:pt x="455" y="171"/>
                    <a:pt x="454" y="168"/>
                  </a:cubicBezTo>
                  <a:cubicBezTo>
                    <a:pt x="452" y="164"/>
                    <a:pt x="445" y="154"/>
                    <a:pt x="440" y="155"/>
                  </a:cubicBezTo>
                  <a:cubicBezTo>
                    <a:pt x="439" y="155"/>
                    <a:pt x="436" y="157"/>
                    <a:pt x="434" y="160"/>
                  </a:cubicBezTo>
                  <a:cubicBezTo>
                    <a:pt x="432" y="163"/>
                    <a:pt x="432" y="163"/>
                    <a:pt x="431" y="164"/>
                  </a:cubicBezTo>
                  <a:cubicBezTo>
                    <a:pt x="430" y="164"/>
                    <a:pt x="429" y="164"/>
                    <a:pt x="429" y="162"/>
                  </a:cubicBezTo>
                  <a:cubicBezTo>
                    <a:pt x="428" y="160"/>
                    <a:pt x="428" y="158"/>
                    <a:pt x="429" y="155"/>
                  </a:cubicBezTo>
                  <a:cubicBezTo>
                    <a:pt x="430" y="151"/>
                    <a:pt x="431" y="150"/>
                    <a:pt x="432" y="148"/>
                  </a:cubicBezTo>
                  <a:cubicBezTo>
                    <a:pt x="432" y="148"/>
                    <a:pt x="434" y="142"/>
                    <a:pt x="435" y="141"/>
                  </a:cubicBezTo>
                  <a:cubicBezTo>
                    <a:pt x="437" y="137"/>
                    <a:pt x="440" y="138"/>
                    <a:pt x="440" y="138"/>
                  </a:cubicBezTo>
                  <a:cubicBezTo>
                    <a:pt x="441" y="138"/>
                    <a:pt x="444" y="137"/>
                    <a:pt x="447" y="141"/>
                  </a:cubicBezTo>
                  <a:cubicBezTo>
                    <a:pt x="450" y="145"/>
                    <a:pt x="449" y="145"/>
                    <a:pt x="450" y="146"/>
                  </a:cubicBezTo>
                  <a:cubicBezTo>
                    <a:pt x="451" y="148"/>
                    <a:pt x="452" y="149"/>
                    <a:pt x="455" y="152"/>
                  </a:cubicBezTo>
                  <a:cubicBezTo>
                    <a:pt x="458" y="155"/>
                    <a:pt x="461" y="161"/>
                    <a:pt x="462" y="165"/>
                  </a:cubicBezTo>
                  <a:cubicBezTo>
                    <a:pt x="463" y="168"/>
                    <a:pt x="463" y="172"/>
                    <a:pt x="462" y="174"/>
                  </a:cubicBezTo>
                  <a:close/>
                  <a:moveTo>
                    <a:pt x="441" y="222"/>
                  </a:moveTo>
                  <a:cubicBezTo>
                    <a:pt x="441" y="222"/>
                    <a:pt x="441" y="222"/>
                    <a:pt x="441" y="222"/>
                  </a:cubicBezTo>
                  <a:cubicBezTo>
                    <a:pt x="441" y="222"/>
                    <a:pt x="441" y="225"/>
                    <a:pt x="439" y="227"/>
                  </a:cubicBezTo>
                  <a:cubicBezTo>
                    <a:pt x="438" y="228"/>
                    <a:pt x="432" y="229"/>
                    <a:pt x="429" y="229"/>
                  </a:cubicBezTo>
                  <a:cubicBezTo>
                    <a:pt x="426" y="229"/>
                    <a:pt x="425" y="229"/>
                    <a:pt x="424" y="228"/>
                  </a:cubicBezTo>
                  <a:cubicBezTo>
                    <a:pt x="423" y="227"/>
                    <a:pt x="425" y="224"/>
                    <a:pt x="425" y="224"/>
                  </a:cubicBezTo>
                  <a:cubicBezTo>
                    <a:pt x="425" y="224"/>
                    <a:pt x="429" y="216"/>
                    <a:pt x="436" y="214"/>
                  </a:cubicBezTo>
                  <a:cubicBezTo>
                    <a:pt x="436" y="214"/>
                    <a:pt x="438" y="214"/>
                    <a:pt x="440" y="215"/>
                  </a:cubicBezTo>
                  <a:cubicBezTo>
                    <a:pt x="443" y="216"/>
                    <a:pt x="441" y="221"/>
                    <a:pt x="441" y="222"/>
                  </a:cubicBezTo>
                  <a:close/>
                  <a:moveTo>
                    <a:pt x="365" y="101"/>
                  </a:moveTo>
                  <a:cubicBezTo>
                    <a:pt x="365" y="101"/>
                    <a:pt x="365" y="101"/>
                    <a:pt x="365" y="101"/>
                  </a:cubicBezTo>
                  <a:cubicBezTo>
                    <a:pt x="364" y="102"/>
                    <a:pt x="364" y="102"/>
                    <a:pt x="363" y="102"/>
                  </a:cubicBezTo>
                  <a:cubicBezTo>
                    <a:pt x="363" y="102"/>
                    <a:pt x="362" y="102"/>
                    <a:pt x="362" y="101"/>
                  </a:cubicBezTo>
                  <a:cubicBezTo>
                    <a:pt x="360" y="89"/>
                    <a:pt x="358" y="83"/>
                    <a:pt x="355" y="77"/>
                  </a:cubicBezTo>
                  <a:cubicBezTo>
                    <a:pt x="354" y="76"/>
                    <a:pt x="353" y="74"/>
                    <a:pt x="352" y="73"/>
                  </a:cubicBezTo>
                  <a:cubicBezTo>
                    <a:pt x="350" y="70"/>
                    <a:pt x="349" y="68"/>
                    <a:pt x="351" y="64"/>
                  </a:cubicBezTo>
                  <a:cubicBezTo>
                    <a:pt x="351" y="63"/>
                    <a:pt x="353" y="63"/>
                    <a:pt x="354" y="63"/>
                  </a:cubicBezTo>
                  <a:cubicBezTo>
                    <a:pt x="355" y="63"/>
                    <a:pt x="356" y="63"/>
                    <a:pt x="356" y="63"/>
                  </a:cubicBezTo>
                  <a:cubicBezTo>
                    <a:pt x="359" y="64"/>
                    <a:pt x="361" y="67"/>
                    <a:pt x="363" y="72"/>
                  </a:cubicBezTo>
                  <a:cubicBezTo>
                    <a:pt x="369" y="84"/>
                    <a:pt x="365" y="101"/>
                    <a:pt x="365" y="101"/>
                  </a:cubicBezTo>
                  <a:close/>
                  <a:moveTo>
                    <a:pt x="341" y="261"/>
                  </a:moveTo>
                  <a:cubicBezTo>
                    <a:pt x="341" y="261"/>
                    <a:pt x="341" y="261"/>
                    <a:pt x="341" y="261"/>
                  </a:cubicBezTo>
                  <a:cubicBezTo>
                    <a:pt x="345" y="260"/>
                    <a:pt x="350" y="260"/>
                    <a:pt x="354" y="257"/>
                  </a:cubicBezTo>
                  <a:cubicBezTo>
                    <a:pt x="358" y="250"/>
                    <a:pt x="361" y="244"/>
                    <a:pt x="365" y="238"/>
                  </a:cubicBezTo>
                  <a:cubicBezTo>
                    <a:pt x="367" y="232"/>
                    <a:pt x="367" y="226"/>
                    <a:pt x="365" y="222"/>
                  </a:cubicBezTo>
                  <a:cubicBezTo>
                    <a:pt x="356" y="208"/>
                    <a:pt x="355" y="205"/>
                    <a:pt x="351" y="195"/>
                  </a:cubicBezTo>
                  <a:cubicBezTo>
                    <a:pt x="351" y="195"/>
                    <a:pt x="351" y="195"/>
                    <a:pt x="351" y="195"/>
                  </a:cubicBezTo>
                  <a:cubicBezTo>
                    <a:pt x="351" y="195"/>
                    <a:pt x="351" y="195"/>
                    <a:pt x="351" y="195"/>
                  </a:cubicBezTo>
                  <a:cubicBezTo>
                    <a:pt x="350" y="195"/>
                    <a:pt x="349" y="195"/>
                    <a:pt x="348" y="194"/>
                  </a:cubicBezTo>
                  <a:cubicBezTo>
                    <a:pt x="346" y="193"/>
                    <a:pt x="344" y="192"/>
                    <a:pt x="341" y="192"/>
                  </a:cubicBezTo>
                  <a:cubicBezTo>
                    <a:pt x="341" y="192"/>
                    <a:pt x="341" y="192"/>
                    <a:pt x="341" y="192"/>
                  </a:cubicBezTo>
                  <a:cubicBezTo>
                    <a:pt x="338" y="193"/>
                    <a:pt x="336" y="193"/>
                    <a:pt x="335" y="195"/>
                  </a:cubicBezTo>
                  <a:cubicBezTo>
                    <a:pt x="335" y="195"/>
                    <a:pt x="335" y="195"/>
                    <a:pt x="335" y="195"/>
                  </a:cubicBezTo>
                  <a:cubicBezTo>
                    <a:pt x="350" y="225"/>
                    <a:pt x="350" y="225"/>
                    <a:pt x="350" y="225"/>
                  </a:cubicBezTo>
                  <a:cubicBezTo>
                    <a:pt x="351" y="228"/>
                    <a:pt x="353" y="230"/>
                    <a:pt x="352" y="234"/>
                  </a:cubicBezTo>
                  <a:cubicBezTo>
                    <a:pt x="351" y="237"/>
                    <a:pt x="344" y="249"/>
                    <a:pt x="341" y="251"/>
                  </a:cubicBezTo>
                  <a:cubicBezTo>
                    <a:pt x="341" y="251"/>
                    <a:pt x="341" y="251"/>
                    <a:pt x="340" y="251"/>
                  </a:cubicBezTo>
                  <a:cubicBezTo>
                    <a:pt x="340" y="251"/>
                    <a:pt x="339" y="251"/>
                    <a:pt x="340" y="249"/>
                  </a:cubicBezTo>
                  <a:cubicBezTo>
                    <a:pt x="341" y="244"/>
                    <a:pt x="343" y="233"/>
                    <a:pt x="342" y="229"/>
                  </a:cubicBezTo>
                  <a:cubicBezTo>
                    <a:pt x="342" y="225"/>
                    <a:pt x="329" y="204"/>
                    <a:pt x="329" y="203"/>
                  </a:cubicBezTo>
                  <a:cubicBezTo>
                    <a:pt x="328" y="202"/>
                    <a:pt x="328" y="202"/>
                    <a:pt x="328" y="202"/>
                  </a:cubicBezTo>
                  <a:cubicBezTo>
                    <a:pt x="326" y="199"/>
                    <a:pt x="324" y="196"/>
                    <a:pt x="325" y="192"/>
                  </a:cubicBezTo>
                  <a:cubicBezTo>
                    <a:pt x="325" y="190"/>
                    <a:pt x="326" y="189"/>
                    <a:pt x="327" y="188"/>
                  </a:cubicBezTo>
                  <a:cubicBezTo>
                    <a:pt x="330" y="188"/>
                    <a:pt x="332" y="187"/>
                    <a:pt x="334" y="187"/>
                  </a:cubicBezTo>
                  <a:cubicBezTo>
                    <a:pt x="339" y="186"/>
                    <a:pt x="345" y="184"/>
                    <a:pt x="347" y="181"/>
                  </a:cubicBezTo>
                  <a:cubicBezTo>
                    <a:pt x="353" y="172"/>
                    <a:pt x="357" y="162"/>
                    <a:pt x="359" y="149"/>
                  </a:cubicBezTo>
                  <a:cubicBezTo>
                    <a:pt x="359" y="148"/>
                    <a:pt x="360" y="147"/>
                    <a:pt x="361" y="147"/>
                  </a:cubicBezTo>
                  <a:cubicBezTo>
                    <a:pt x="361" y="147"/>
                    <a:pt x="362" y="147"/>
                    <a:pt x="362" y="149"/>
                  </a:cubicBezTo>
                  <a:cubicBezTo>
                    <a:pt x="364" y="161"/>
                    <a:pt x="361" y="175"/>
                    <a:pt x="354" y="185"/>
                  </a:cubicBezTo>
                  <a:cubicBezTo>
                    <a:pt x="353" y="186"/>
                    <a:pt x="353" y="187"/>
                    <a:pt x="353" y="188"/>
                  </a:cubicBezTo>
                  <a:cubicBezTo>
                    <a:pt x="353" y="189"/>
                    <a:pt x="354" y="190"/>
                    <a:pt x="354" y="190"/>
                  </a:cubicBezTo>
                  <a:cubicBezTo>
                    <a:pt x="357" y="192"/>
                    <a:pt x="368" y="191"/>
                    <a:pt x="376" y="187"/>
                  </a:cubicBezTo>
                  <a:cubicBezTo>
                    <a:pt x="382" y="187"/>
                    <a:pt x="387" y="186"/>
                    <a:pt x="393" y="185"/>
                  </a:cubicBezTo>
                  <a:cubicBezTo>
                    <a:pt x="395" y="184"/>
                    <a:pt x="396" y="184"/>
                    <a:pt x="398" y="184"/>
                  </a:cubicBezTo>
                  <a:cubicBezTo>
                    <a:pt x="398" y="184"/>
                    <a:pt x="399" y="185"/>
                    <a:pt x="399" y="185"/>
                  </a:cubicBezTo>
                  <a:cubicBezTo>
                    <a:pt x="395" y="190"/>
                    <a:pt x="392" y="196"/>
                    <a:pt x="390" y="203"/>
                  </a:cubicBezTo>
                  <a:cubicBezTo>
                    <a:pt x="389" y="204"/>
                    <a:pt x="388" y="206"/>
                    <a:pt x="386" y="207"/>
                  </a:cubicBezTo>
                  <a:cubicBezTo>
                    <a:pt x="381" y="211"/>
                    <a:pt x="376" y="217"/>
                    <a:pt x="376" y="223"/>
                  </a:cubicBezTo>
                  <a:cubicBezTo>
                    <a:pt x="376" y="223"/>
                    <a:pt x="375" y="225"/>
                    <a:pt x="378" y="226"/>
                  </a:cubicBezTo>
                  <a:cubicBezTo>
                    <a:pt x="379" y="226"/>
                    <a:pt x="380" y="225"/>
                    <a:pt x="380" y="225"/>
                  </a:cubicBezTo>
                  <a:cubicBezTo>
                    <a:pt x="381" y="224"/>
                    <a:pt x="382" y="224"/>
                    <a:pt x="383" y="224"/>
                  </a:cubicBezTo>
                  <a:cubicBezTo>
                    <a:pt x="384" y="224"/>
                    <a:pt x="385" y="225"/>
                    <a:pt x="385" y="226"/>
                  </a:cubicBezTo>
                  <a:cubicBezTo>
                    <a:pt x="379" y="234"/>
                    <a:pt x="379" y="234"/>
                    <a:pt x="379" y="234"/>
                  </a:cubicBezTo>
                  <a:cubicBezTo>
                    <a:pt x="377" y="238"/>
                    <a:pt x="378" y="241"/>
                    <a:pt x="379" y="245"/>
                  </a:cubicBezTo>
                  <a:cubicBezTo>
                    <a:pt x="379" y="247"/>
                    <a:pt x="379" y="248"/>
                    <a:pt x="379" y="250"/>
                  </a:cubicBezTo>
                  <a:cubicBezTo>
                    <a:pt x="381" y="254"/>
                    <a:pt x="386" y="256"/>
                    <a:pt x="390" y="256"/>
                  </a:cubicBezTo>
                  <a:cubicBezTo>
                    <a:pt x="397" y="256"/>
                    <a:pt x="404" y="254"/>
                    <a:pt x="411" y="251"/>
                  </a:cubicBezTo>
                  <a:cubicBezTo>
                    <a:pt x="412" y="251"/>
                    <a:pt x="413" y="250"/>
                    <a:pt x="414" y="250"/>
                  </a:cubicBezTo>
                  <a:cubicBezTo>
                    <a:pt x="421" y="247"/>
                    <a:pt x="431" y="246"/>
                    <a:pt x="442" y="248"/>
                  </a:cubicBezTo>
                  <a:cubicBezTo>
                    <a:pt x="452" y="247"/>
                    <a:pt x="458" y="241"/>
                    <a:pt x="465" y="236"/>
                  </a:cubicBezTo>
                  <a:cubicBezTo>
                    <a:pt x="468" y="236"/>
                    <a:pt x="471" y="237"/>
                    <a:pt x="474" y="241"/>
                  </a:cubicBezTo>
                  <a:cubicBezTo>
                    <a:pt x="484" y="251"/>
                    <a:pt x="496" y="256"/>
                    <a:pt x="511" y="256"/>
                  </a:cubicBezTo>
                  <a:cubicBezTo>
                    <a:pt x="512" y="256"/>
                    <a:pt x="512" y="256"/>
                    <a:pt x="513" y="256"/>
                  </a:cubicBezTo>
                  <a:cubicBezTo>
                    <a:pt x="514" y="256"/>
                    <a:pt x="514" y="256"/>
                    <a:pt x="514" y="256"/>
                  </a:cubicBezTo>
                  <a:cubicBezTo>
                    <a:pt x="516" y="256"/>
                    <a:pt x="516" y="255"/>
                    <a:pt x="516" y="254"/>
                  </a:cubicBezTo>
                  <a:cubicBezTo>
                    <a:pt x="516" y="253"/>
                    <a:pt x="516" y="252"/>
                    <a:pt x="514" y="251"/>
                  </a:cubicBezTo>
                  <a:cubicBezTo>
                    <a:pt x="505" y="246"/>
                    <a:pt x="505" y="246"/>
                    <a:pt x="505" y="246"/>
                  </a:cubicBezTo>
                  <a:cubicBezTo>
                    <a:pt x="499" y="242"/>
                    <a:pt x="491" y="237"/>
                    <a:pt x="489" y="230"/>
                  </a:cubicBezTo>
                  <a:cubicBezTo>
                    <a:pt x="487" y="223"/>
                    <a:pt x="483" y="216"/>
                    <a:pt x="480" y="211"/>
                  </a:cubicBezTo>
                  <a:cubicBezTo>
                    <a:pt x="479" y="210"/>
                    <a:pt x="479" y="209"/>
                    <a:pt x="478" y="208"/>
                  </a:cubicBezTo>
                  <a:cubicBezTo>
                    <a:pt x="477" y="206"/>
                    <a:pt x="476" y="204"/>
                    <a:pt x="475" y="203"/>
                  </a:cubicBezTo>
                  <a:cubicBezTo>
                    <a:pt x="475" y="203"/>
                    <a:pt x="475" y="203"/>
                    <a:pt x="475" y="203"/>
                  </a:cubicBezTo>
                  <a:cubicBezTo>
                    <a:pt x="484" y="206"/>
                    <a:pt x="489" y="213"/>
                    <a:pt x="495" y="224"/>
                  </a:cubicBezTo>
                  <a:cubicBezTo>
                    <a:pt x="500" y="232"/>
                    <a:pt x="512" y="241"/>
                    <a:pt x="523" y="241"/>
                  </a:cubicBezTo>
                  <a:cubicBezTo>
                    <a:pt x="525" y="241"/>
                    <a:pt x="526" y="241"/>
                    <a:pt x="528" y="241"/>
                  </a:cubicBezTo>
                  <a:cubicBezTo>
                    <a:pt x="529" y="241"/>
                    <a:pt x="530" y="240"/>
                    <a:pt x="530" y="239"/>
                  </a:cubicBezTo>
                  <a:cubicBezTo>
                    <a:pt x="530" y="238"/>
                    <a:pt x="530" y="237"/>
                    <a:pt x="529" y="236"/>
                  </a:cubicBezTo>
                  <a:cubicBezTo>
                    <a:pt x="526" y="235"/>
                    <a:pt x="522" y="233"/>
                    <a:pt x="522" y="233"/>
                  </a:cubicBezTo>
                  <a:cubicBezTo>
                    <a:pt x="514" y="228"/>
                    <a:pt x="509" y="220"/>
                    <a:pt x="504" y="213"/>
                  </a:cubicBezTo>
                  <a:cubicBezTo>
                    <a:pt x="503" y="210"/>
                    <a:pt x="501" y="207"/>
                    <a:pt x="499" y="204"/>
                  </a:cubicBezTo>
                  <a:cubicBezTo>
                    <a:pt x="497" y="202"/>
                    <a:pt x="495" y="200"/>
                    <a:pt x="493" y="198"/>
                  </a:cubicBezTo>
                  <a:cubicBezTo>
                    <a:pt x="492" y="197"/>
                    <a:pt x="490" y="195"/>
                    <a:pt x="490" y="194"/>
                  </a:cubicBezTo>
                  <a:cubicBezTo>
                    <a:pt x="482" y="174"/>
                    <a:pt x="474" y="150"/>
                    <a:pt x="472" y="124"/>
                  </a:cubicBezTo>
                  <a:cubicBezTo>
                    <a:pt x="472" y="120"/>
                    <a:pt x="469" y="111"/>
                    <a:pt x="465" y="105"/>
                  </a:cubicBezTo>
                  <a:cubicBezTo>
                    <a:pt x="455" y="88"/>
                    <a:pt x="430" y="58"/>
                    <a:pt x="428" y="57"/>
                  </a:cubicBezTo>
                  <a:cubicBezTo>
                    <a:pt x="427" y="56"/>
                    <a:pt x="426" y="55"/>
                    <a:pt x="425" y="54"/>
                  </a:cubicBezTo>
                  <a:cubicBezTo>
                    <a:pt x="425" y="53"/>
                    <a:pt x="425" y="53"/>
                    <a:pt x="425" y="53"/>
                  </a:cubicBezTo>
                  <a:cubicBezTo>
                    <a:pt x="379" y="16"/>
                    <a:pt x="379" y="16"/>
                    <a:pt x="379" y="16"/>
                  </a:cubicBezTo>
                  <a:cubicBezTo>
                    <a:pt x="370" y="9"/>
                    <a:pt x="367" y="8"/>
                    <a:pt x="361" y="6"/>
                  </a:cubicBezTo>
                  <a:cubicBezTo>
                    <a:pt x="357" y="4"/>
                    <a:pt x="352" y="3"/>
                    <a:pt x="346" y="3"/>
                  </a:cubicBezTo>
                  <a:cubicBezTo>
                    <a:pt x="340" y="3"/>
                    <a:pt x="333" y="5"/>
                    <a:pt x="328" y="7"/>
                  </a:cubicBezTo>
                  <a:cubicBezTo>
                    <a:pt x="325" y="9"/>
                    <a:pt x="321" y="11"/>
                    <a:pt x="318" y="13"/>
                  </a:cubicBezTo>
                  <a:cubicBezTo>
                    <a:pt x="312" y="17"/>
                    <a:pt x="306" y="21"/>
                    <a:pt x="299" y="23"/>
                  </a:cubicBezTo>
                  <a:cubicBezTo>
                    <a:pt x="294" y="25"/>
                    <a:pt x="288" y="27"/>
                    <a:pt x="283" y="29"/>
                  </a:cubicBezTo>
                  <a:cubicBezTo>
                    <a:pt x="273" y="32"/>
                    <a:pt x="262" y="35"/>
                    <a:pt x="254" y="43"/>
                  </a:cubicBezTo>
                  <a:cubicBezTo>
                    <a:pt x="251" y="45"/>
                    <a:pt x="249" y="47"/>
                    <a:pt x="247" y="49"/>
                  </a:cubicBezTo>
                  <a:cubicBezTo>
                    <a:pt x="240" y="56"/>
                    <a:pt x="239" y="57"/>
                    <a:pt x="232" y="57"/>
                  </a:cubicBezTo>
                  <a:cubicBezTo>
                    <a:pt x="218" y="57"/>
                    <a:pt x="207" y="61"/>
                    <a:pt x="196" y="69"/>
                  </a:cubicBezTo>
                  <a:cubicBezTo>
                    <a:pt x="187" y="77"/>
                    <a:pt x="179" y="85"/>
                    <a:pt x="169" y="88"/>
                  </a:cubicBezTo>
                  <a:cubicBezTo>
                    <a:pt x="164" y="90"/>
                    <a:pt x="159" y="90"/>
                    <a:pt x="154" y="91"/>
                  </a:cubicBezTo>
                  <a:cubicBezTo>
                    <a:pt x="146" y="91"/>
                    <a:pt x="145" y="91"/>
                    <a:pt x="138" y="93"/>
                  </a:cubicBezTo>
                  <a:cubicBezTo>
                    <a:pt x="127" y="96"/>
                    <a:pt x="116" y="105"/>
                    <a:pt x="106" y="112"/>
                  </a:cubicBezTo>
                  <a:cubicBezTo>
                    <a:pt x="103" y="114"/>
                    <a:pt x="98" y="118"/>
                    <a:pt x="96" y="119"/>
                  </a:cubicBezTo>
                  <a:cubicBezTo>
                    <a:pt x="95" y="120"/>
                    <a:pt x="94" y="121"/>
                    <a:pt x="93" y="121"/>
                  </a:cubicBezTo>
                  <a:cubicBezTo>
                    <a:pt x="81" y="128"/>
                    <a:pt x="70" y="135"/>
                    <a:pt x="55" y="135"/>
                  </a:cubicBezTo>
                  <a:cubicBezTo>
                    <a:pt x="55" y="135"/>
                    <a:pt x="54" y="135"/>
                    <a:pt x="54" y="135"/>
                  </a:cubicBezTo>
                  <a:cubicBezTo>
                    <a:pt x="43" y="134"/>
                    <a:pt x="33" y="127"/>
                    <a:pt x="30" y="117"/>
                  </a:cubicBezTo>
                  <a:cubicBezTo>
                    <a:pt x="27" y="105"/>
                    <a:pt x="30" y="94"/>
                    <a:pt x="39" y="85"/>
                  </a:cubicBezTo>
                  <a:cubicBezTo>
                    <a:pt x="43" y="81"/>
                    <a:pt x="48" y="77"/>
                    <a:pt x="53" y="73"/>
                  </a:cubicBezTo>
                  <a:cubicBezTo>
                    <a:pt x="60" y="67"/>
                    <a:pt x="67" y="61"/>
                    <a:pt x="72" y="54"/>
                  </a:cubicBezTo>
                  <a:cubicBezTo>
                    <a:pt x="78" y="47"/>
                    <a:pt x="77" y="34"/>
                    <a:pt x="71" y="27"/>
                  </a:cubicBezTo>
                  <a:cubicBezTo>
                    <a:pt x="64" y="20"/>
                    <a:pt x="50" y="16"/>
                    <a:pt x="45" y="15"/>
                  </a:cubicBezTo>
                  <a:cubicBezTo>
                    <a:pt x="44" y="15"/>
                    <a:pt x="44" y="15"/>
                    <a:pt x="44" y="15"/>
                  </a:cubicBezTo>
                  <a:cubicBezTo>
                    <a:pt x="43" y="15"/>
                    <a:pt x="42" y="14"/>
                    <a:pt x="42" y="14"/>
                  </a:cubicBezTo>
                  <a:cubicBezTo>
                    <a:pt x="38" y="14"/>
                    <a:pt x="35" y="13"/>
                    <a:pt x="32" y="12"/>
                  </a:cubicBezTo>
                  <a:cubicBezTo>
                    <a:pt x="23" y="10"/>
                    <a:pt x="17" y="4"/>
                    <a:pt x="9" y="0"/>
                  </a:cubicBezTo>
                  <a:cubicBezTo>
                    <a:pt x="6" y="4"/>
                    <a:pt x="5" y="9"/>
                    <a:pt x="6" y="14"/>
                  </a:cubicBezTo>
                  <a:cubicBezTo>
                    <a:pt x="7" y="26"/>
                    <a:pt x="16" y="37"/>
                    <a:pt x="27" y="42"/>
                  </a:cubicBezTo>
                  <a:cubicBezTo>
                    <a:pt x="27" y="42"/>
                    <a:pt x="28" y="42"/>
                    <a:pt x="28" y="43"/>
                  </a:cubicBezTo>
                  <a:cubicBezTo>
                    <a:pt x="32" y="44"/>
                    <a:pt x="35" y="44"/>
                    <a:pt x="38" y="44"/>
                  </a:cubicBezTo>
                  <a:cubicBezTo>
                    <a:pt x="39" y="44"/>
                    <a:pt x="40" y="44"/>
                    <a:pt x="40" y="44"/>
                  </a:cubicBezTo>
                  <a:cubicBezTo>
                    <a:pt x="41" y="44"/>
                    <a:pt x="42" y="44"/>
                    <a:pt x="43" y="44"/>
                  </a:cubicBezTo>
                  <a:cubicBezTo>
                    <a:pt x="45" y="44"/>
                    <a:pt x="47" y="44"/>
                    <a:pt x="49" y="45"/>
                  </a:cubicBezTo>
                  <a:cubicBezTo>
                    <a:pt x="51" y="45"/>
                    <a:pt x="53" y="47"/>
                    <a:pt x="54" y="50"/>
                  </a:cubicBezTo>
                  <a:cubicBezTo>
                    <a:pt x="54" y="51"/>
                    <a:pt x="53" y="52"/>
                    <a:pt x="51" y="54"/>
                  </a:cubicBezTo>
                  <a:cubicBezTo>
                    <a:pt x="50" y="55"/>
                    <a:pt x="48" y="57"/>
                    <a:pt x="46" y="58"/>
                  </a:cubicBezTo>
                  <a:cubicBezTo>
                    <a:pt x="37" y="66"/>
                    <a:pt x="27" y="73"/>
                    <a:pt x="20" y="83"/>
                  </a:cubicBezTo>
                  <a:cubicBezTo>
                    <a:pt x="10" y="94"/>
                    <a:pt x="9" y="113"/>
                    <a:pt x="14" y="125"/>
                  </a:cubicBezTo>
                  <a:cubicBezTo>
                    <a:pt x="20" y="141"/>
                    <a:pt x="37" y="150"/>
                    <a:pt x="51" y="152"/>
                  </a:cubicBezTo>
                  <a:cubicBezTo>
                    <a:pt x="53" y="152"/>
                    <a:pt x="56" y="152"/>
                    <a:pt x="58" y="152"/>
                  </a:cubicBezTo>
                  <a:cubicBezTo>
                    <a:pt x="66" y="152"/>
                    <a:pt x="74" y="150"/>
                    <a:pt x="82" y="149"/>
                  </a:cubicBezTo>
                  <a:cubicBezTo>
                    <a:pt x="82" y="149"/>
                    <a:pt x="82" y="148"/>
                    <a:pt x="82" y="148"/>
                  </a:cubicBezTo>
                  <a:cubicBezTo>
                    <a:pt x="83" y="148"/>
                    <a:pt x="83" y="148"/>
                    <a:pt x="84" y="150"/>
                  </a:cubicBezTo>
                  <a:cubicBezTo>
                    <a:pt x="84" y="154"/>
                    <a:pt x="84" y="157"/>
                    <a:pt x="84" y="161"/>
                  </a:cubicBezTo>
                  <a:cubicBezTo>
                    <a:pt x="84" y="167"/>
                    <a:pt x="85" y="173"/>
                    <a:pt x="85" y="175"/>
                  </a:cubicBezTo>
                  <a:cubicBezTo>
                    <a:pt x="86" y="180"/>
                    <a:pt x="89" y="187"/>
                    <a:pt x="91" y="191"/>
                  </a:cubicBezTo>
                  <a:cubicBezTo>
                    <a:pt x="91" y="193"/>
                    <a:pt x="92" y="194"/>
                    <a:pt x="92" y="195"/>
                  </a:cubicBezTo>
                  <a:cubicBezTo>
                    <a:pt x="93" y="197"/>
                    <a:pt x="92" y="200"/>
                    <a:pt x="91" y="201"/>
                  </a:cubicBezTo>
                  <a:cubicBezTo>
                    <a:pt x="85" y="207"/>
                    <a:pt x="73" y="211"/>
                    <a:pt x="71" y="211"/>
                  </a:cubicBezTo>
                  <a:cubicBezTo>
                    <a:pt x="68" y="212"/>
                    <a:pt x="64" y="212"/>
                    <a:pt x="61" y="212"/>
                  </a:cubicBezTo>
                  <a:cubicBezTo>
                    <a:pt x="60" y="212"/>
                    <a:pt x="59" y="212"/>
                    <a:pt x="58" y="212"/>
                  </a:cubicBezTo>
                  <a:cubicBezTo>
                    <a:pt x="57" y="212"/>
                    <a:pt x="56" y="213"/>
                    <a:pt x="55" y="213"/>
                  </a:cubicBezTo>
                  <a:cubicBezTo>
                    <a:pt x="53" y="215"/>
                    <a:pt x="52" y="220"/>
                    <a:pt x="50" y="225"/>
                  </a:cubicBezTo>
                  <a:cubicBezTo>
                    <a:pt x="48" y="228"/>
                    <a:pt x="47" y="231"/>
                    <a:pt x="46" y="234"/>
                  </a:cubicBezTo>
                  <a:cubicBezTo>
                    <a:pt x="42" y="240"/>
                    <a:pt x="36" y="244"/>
                    <a:pt x="30" y="247"/>
                  </a:cubicBezTo>
                  <a:cubicBezTo>
                    <a:pt x="29" y="248"/>
                    <a:pt x="27" y="249"/>
                    <a:pt x="26" y="250"/>
                  </a:cubicBezTo>
                  <a:cubicBezTo>
                    <a:pt x="26" y="250"/>
                    <a:pt x="26" y="250"/>
                    <a:pt x="26" y="250"/>
                  </a:cubicBezTo>
                  <a:cubicBezTo>
                    <a:pt x="23" y="254"/>
                    <a:pt x="21" y="257"/>
                    <a:pt x="18" y="260"/>
                  </a:cubicBezTo>
                  <a:cubicBezTo>
                    <a:pt x="15" y="262"/>
                    <a:pt x="12" y="263"/>
                    <a:pt x="9" y="263"/>
                  </a:cubicBezTo>
                  <a:cubicBezTo>
                    <a:pt x="9" y="263"/>
                    <a:pt x="9" y="263"/>
                    <a:pt x="9" y="263"/>
                  </a:cubicBezTo>
                  <a:cubicBezTo>
                    <a:pt x="9" y="263"/>
                    <a:pt x="9" y="263"/>
                    <a:pt x="9" y="263"/>
                  </a:cubicBezTo>
                  <a:cubicBezTo>
                    <a:pt x="4" y="269"/>
                    <a:pt x="2" y="276"/>
                    <a:pt x="1" y="282"/>
                  </a:cubicBezTo>
                  <a:cubicBezTo>
                    <a:pt x="1" y="283"/>
                    <a:pt x="1" y="285"/>
                    <a:pt x="0" y="286"/>
                  </a:cubicBezTo>
                  <a:cubicBezTo>
                    <a:pt x="0" y="286"/>
                    <a:pt x="0" y="286"/>
                    <a:pt x="0" y="286"/>
                  </a:cubicBezTo>
                  <a:cubicBezTo>
                    <a:pt x="1" y="287"/>
                    <a:pt x="1" y="287"/>
                    <a:pt x="1" y="287"/>
                  </a:cubicBezTo>
                  <a:cubicBezTo>
                    <a:pt x="3" y="287"/>
                    <a:pt x="6" y="287"/>
                    <a:pt x="8" y="288"/>
                  </a:cubicBezTo>
                  <a:cubicBezTo>
                    <a:pt x="12" y="289"/>
                    <a:pt x="15" y="289"/>
                    <a:pt x="19" y="289"/>
                  </a:cubicBezTo>
                  <a:cubicBezTo>
                    <a:pt x="22" y="289"/>
                    <a:pt x="25" y="289"/>
                    <a:pt x="27" y="287"/>
                  </a:cubicBezTo>
                  <a:cubicBezTo>
                    <a:pt x="32" y="285"/>
                    <a:pt x="34" y="281"/>
                    <a:pt x="36" y="277"/>
                  </a:cubicBezTo>
                  <a:cubicBezTo>
                    <a:pt x="38" y="275"/>
                    <a:pt x="39" y="272"/>
                    <a:pt x="41" y="270"/>
                  </a:cubicBezTo>
                  <a:cubicBezTo>
                    <a:pt x="43" y="269"/>
                    <a:pt x="44" y="268"/>
                    <a:pt x="46" y="268"/>
                  </a:cubicBezTo>
                  <a:cubicBezTo>
                    <a:pt x="48" y="268"/>
                    <a:pt x="50" y="269"/>
                    <a:pt x="52" y="269"/>
                  </a:cubicBezTo>
                  <a:cubicBezTo>
                    <a:pt x="53" y="269"/>
                    <a:pt x="55" y="270"/>
                    <a:pt x="57" y="270"/>
                  </a:cubicBezTo>
                  <a:cubicBezTo>
                    <a:pt x="65" y="271"/>
                    <a:pt x="72" y="265"/>
                    <a:pt x="76" y="262"/>
                  </a:cubicBezTo>
                  <a:cubicBezTo>
                    <a:pt x="78" y="261"/>
                    <a:pt x="79" y="260"/>
                    <a:pt x="81" y="258"/>
                  </a:cubicBezTo>
                  <a:cubicBezTo>
                    <a:pt x="84" y="256"/>
                    <a:pt x="86" y="254"/>
                    <a:pt x="89" y="252"/>
                  </a:cubicBezTo>
                  <a:cubicBezTo>
                    <a:pt x="92" y="250"/>
                    <a:pt x="96" y="249"/>
                    <a:pt x="101" y="249"/>
                  </a:cubicBezTo>
                  <a:cubicBezTo>
                    <a:pt x="107" y="249"/>
                    <a:pt x="114" y="251"/>
                    <a:pt x="119" y="252"/>
                  </a:cubicBezTo>
                  <a:cubicBezTo>
                    <a:pt x="122" y="252"/>
                    <a:pt x="124" y="253"/>
                    <a:pt x="127" y="253"/>
                  </a:cubicBezTo>
                  <a:cubicBezTo>
                    <a:pt x="132" y="253"/>
                    <a:pt x="137" y="252"/>
                    <a:pt x="141" y="249"/>
                  </a:cubicBezTo>
                  <a:cubicBezTo>
                    <a:pt x="145" y="247"/>
                    <a:pt x="150" y="245"/>
                    <a:pt x="153" y="243"/>
                  </a:cubicBezTo>
                  <a:cubicBezTo>
                    <a:pt x="155" y="242"/>
                    <a:pt x="157" y="241"/>
                    <a:pt x="159" y="240"/>
                  </a:cubicBezTo>
                  <a:cubicBezTo>
                    <a:pt x="165" y="236"/>
                    <a:pt x="171" y="226"/>
                    <a:pt x="173" y="222"/>
                  </a:cubicBezTo>
                  <a:cubicBezTo>
                    <a:pt x="175" y="218"/>
                    <a:pt x="178" y="210"/>
                    <a:pt x="178" y="210"/>
                  </a:cubicBezTo>
                  <a:cubicBezTo>
                    <a:pt x="178" y="210"/>
                    <a:pt x="178" y="210"/>
                    <a:pt x="178" y="210"/>
                  </a:cubicBezTo>
                  <a:cubicBezTo>
                    <a:pt x="171" y="204"/>
                    <a:pt x="171" y="204"/>
                    <a:pt x="171" y="204"/>
                  </a:cubicBezTo>
                  <a:cubicBezTo>
                    <a:pt x="170" y="204"/>
                    <a:pt x="170" y="204"/>
                    <a:pt x="170" y="204"/>
                  </a:cubicBezTo>
                  <a:cubicBezTo>
                    <a:pt x="170" y="204"/>
                    <a:pt x="165" y="213"/>
                    <a:pt x="162" y="216"/>
                  </a:cubicBezTo>
                  <a:cubicBezTo>
                    <a:pt x="149" y="235"/>
                    <a:pt x="127" y="237"/>
                    <a:pt x="110" y="237"/>
                  </a:cubicBezTo>
                  <a:cubicBezTo>
                    <a:pt x="108" y="237"/>
                    <a:pt x="107" y="237"/>
                    <a:pt x="106" y="237"/>
                  </a:cubicBezTo>
                  <a:cubicBezTo>
                    <a:pt x="84" y="237"/>
                    <a:pt x="67" y="244"/>
                    <a:pt x="54" y="258"/>
                  </a:cubicBezTo>
                  <a:cubicBezTo>
                    <a:pt x="53" y="259"/>
                    <a:pt x="52" y="259"/>
                    <a:pt x="52" y="259"/>
                  </a:cubicBezTo>
                  <a:cubicBezTo>
                    <a:pt x="52" y="258"/>
                    <a:pt x="52" y="258"/>
                    <a:pt x="52" y="257"/>
                  </a:cubicBezTo>
                  <a:cubicBezTo>
                    <a:pt x="52" y="256"/>
                    <a:pt x="52" y="255"/>
                    <a:pt x="53" y="254"/>
                  </a:cubicBezTo>
                  <a:cubicBezTo>
                    <a:pt x="67" y="234"/>
                    <a:pt x="90" y="231"/>
                    <a:pt x="109" y="231"/>
                  </a:cubicBezTo>
                  <a:cubicBezTo>
                    <a:pt x="122" y="230"/>
                    <a:pt x="132" y="228"/>
                    <a:pt x="141" y="223"/>
                  </a:cubicBezTo>
                  <a:cubicBezTo>
                    <a:pt x="152" y="218"/>
                    <a:pt x="161" y="205"/>
                    <a:pt x="164" y="195"/>
                  </a:cubicBezTo>
                  <a:cubicBezTo>
                    <a:pt x="166" y="189"/>
                    <a:pt x="167" y="182"/>
                    <a:pt x="168" y="175"/>
                  </a:cubicBezTo>
                  <a:cubicBezTo>
                    <a:pt x="169" y="170"/>
                    <a:pt x="170" y="164"/>
                    <a:pt x="171" y="159"/>
                  </a:cubicBezTo>
                  <a:cubicBezTo>
                    <a:pt x="171" y="158"/>
                    <a:pt x="172" y="158"/>
                    <a:pt x="173" y="158"/>
                  </a:cubicBezTo>
                  <a:cubicBezTo>
                    <a:pt x="173" y="158"/>
                    <a:pt x="173" y="158"/>
                    <a:pt x="173" y="158"/>
                  </a:cubicBezTo>
                  <a:cubicBezTo>
                    <a:pt x="174" y="158"/>
                    <a:pt x="175" y="159"/>
                    <a:pt x="175" y="160"/>
                  </a:cubicBezTo>
                  <a:cubicBezTo>
                    <a:pt x="173" y="170"/>
                    <a:pt x="171" y="185"/>
                    <a:pt x="176" y="197"/>
                  </a:cubicBezTo>
                  <a:cubicBezTo>
                    <a:pt x="178" y="202"/>
                    <a:pt x="183" y="204"/>
                    <a:pt x="190" y="204"/>
                  </a:cubicBezTo>
                  <a:cubicBezTo>
                    <a:pt x="195" y="204"/>
                    <a:pt x="200" y="203"/>
                    <a:pt x="205" y="202"/>
                  </a:cubicBezTo>
                  <a:cubicBezTo>
                    <a:pt x="209" y="202"/>
                    <a:pt x="212" y="201"/>
                    <a:pt x="215" y="201"/>
                  </a:cubicBezTo>
                  <a:cubicBezTo>
                    <a:pt x="217" y="201"/>
                    <a:pt x="218" y="201"/>
                    <a:pt x="219" y="201"/>
                  </a:cubicBezTo>
                  <a:cubicBezTo>
                    <a:pt x="225" y="201"/>
                    <a:pt x="231" y="202"/>
                    <a:pt x="237" y="203"/>
                  </a:cubicBezTo>
                  <a:cubicBezTo>
                    <a:pt x="242" y="204"/>
                    <a:pt x="247" y="205"/>
                    <a:pt x="252" y="205"/>
                  </a:cubicBezTo>
                  <a:cubicBezTo>
                    <a:pt x="253" y="206"/>
                    <a:pt x="254" y="206"/>
                    <a:pt x="255" y="206"/>
                  </a:cubicBezTo>
                  <a:cubicBezTo>
                    <a:pt x="257" y="206"/>
                    <a:pt x="259" y="206"/>
                    <a:pt x="261" y="206"/>
                  </a:cubicBezTo>
                  <a:cubicBezTo>
                    <a:pt x="265" y="206"/>
                    <a:pt x="268" y="205"/>
                    <a:pt x="271" y="203"/>
                  </a:cubicBezTo>
                  <a:cubicBezTo>
                    <a:pt x="272" y="202"/>
                    <a:pt x="272" y="200"/>
                    <a:pt x="271" y="198"/>
                  </a:cubicBezTo>
                  <a:cubicBezTo>
                    <a:pt x="271" y="197"/>
                    <a:pt x="271" y="197"/>
                    <a:pt x="271" y="197"/>
                  </a:cubicBezTo>
                  <a:cubicBezTo>
                    <a:pt x="271" y="197"/>
                    <a:pt x="271" y="196"/>
                    <a:pt x="270" y="196"/>
                  </a:cubicBezTo>
                  <a:cubicBezTo>
                    <a:pt x="269" y="192"/>
                    <a:pt x="268" y="187"/>
                    <a:pt x="270" y="185"/>
                  </a:cubicBezTo>
                  <a:cubicBezTo>
                    <a:pt x="271" y="185"/>
                    <a:pt x="271" y="185"/>
                    <a:pt x="272" y="185"/>
                  </a:cubicBezTo>
                  <a:cubicBezTo>
                    <a:pt x="272" y="185"/>
                    <a:pt x="273" y="185"/>
                    <a:pt x="273" y="186"/>
                  </a:cubicBezTo>
                  <a:cubicBezTo>
                    <a:pt x="273" y="186"/>
                    <a:pt x="274" y="187"/>
                    <a:pt x="274" y="188"/>
                  </a:cubicBezTo>
                  <a:cubicBezTo>
                    <a:pt x="275" y="192"/>
                    <a:pt x="276" y="196"/>
                    <a:pt x="279" y="200"/>
                  </a:cubicBezTo>
                  <a:cubicBezTo>
                    <a:pt x="284" y="207"/>
                    <a:pt x="292" y="213"/>
                    <a:pt x="303" y="218"/>
                  </a:cubicBezTo>
                  <a:cubicBezTo>
                    <a:pt x="309" y="223"/>
                    <a:pt x="317" y="230"/>
                    <a:pt x="318" y="241"/>
                  </a:cubicBezTo>
                  <a:cubicBezTo>
                    <a:pt x="318" y="246"/>
                    <a:pt x="313" y="249"/>
                    <a:pt x="310" y="251"/>
                  </a:cubicBezTo>
                  <a:cubicBezTo>
                    <a:pt x="304" y="254"/>
                    <a:pt x="295" y="257"/>
                    <a:pt x="290" y="257"/>
                  </a:cubicBezTo>
                  <a:cubicBezTo>
                    <a:pt x="289" y="257"/>
                    <a:pt x="289" y="257"/>
                    <a:pt x="288" y="257"/>
                  </a:cubicBezTo>
                  <a:cubicBezTo>
                    <a:pt x="282" y="254"/>
                    <a:pt x="279" y="248"/>
                    <a:pt x="275" y="242"/>
                  </a:cubicBezTo>
                  <a:cubicBezTo>
                    <a:pt x="273" y="239"/>
                    <a:pt x="271" y="236"/>
                    <a:pt x="269" y="233"/>
                  </a:cubicBezTo>
                  <a:cubicBezTo>
                    <a:pt x="266" y="229"/>
                    <a:pt x="262" y="228"/>
                    <a:pt x="256" y="228"/>
                  </a:cubicBezTo>
                  <a:cubicBezTo>
                    <a:pt x="250" y="229"/>
                    <a:pt x="246" y="230"/>
                    <a:pt x="240" y="231"/>
                  </a:cubicBezTo>
                  <a:cubicBezTo>
                    <a:pt x="238" y="231"/>
                    <a:pt x="237" y="232"/>
                    <a:pt x="237" y="233"/>
                  </a:cubicBezTo>
                  <a:cubicBezTo>
                    <a:pt x="236" y="234"/>
                    <a:pt x="236" y="236"/>
                    <a:pt x="237" y="237"/>
                  </a:cubicBezTo>
                  <a:cubicBezTo>
                    <a:pt x="240" y="243"/>
                    <a:pt x="243" y="248"/>
                    <a:pt x="246" y="253"/>
                  </a:cubicBezTo>
                  <a:cubicBezTo>
                    <a:pt x="248" y="255"/>
                    <a:pt x="248" y="255"/>
                    <a:pt x="248" y="255"/>
                  </a:cubicBezTo>
                  <a:cubicBezTo>
                    <a:pt x="249" y="257"/>
                    <a:pt x="250" y="257"/>
                    <a:pt x="252" y="257"/>
                  </a:cubicBezTo>
                  <a:cubicBezTo>
                    <a:pt x="252" y="257"/>
                    <a:pt x="253" y="257"/>
                    <a:pt x="254" y="257"/>
                  </a:cubicBezTo>
                  <a:cubicBezTo>
                    <a:pt x="255" y="257"/>
                    <a:pt x="256" y="257"/>
                    <a:pt x="257" y="257"/>
                  </a:cubicBezTo>
                  <a:cubicBezTo>
                    <a:pt x="259" y="257"/>
                    <a:pt x="261" y="257"/>
                    <a:pt x="262" y="259"/>
                  </a:cubicBezTo>
                  <a:cubicBezTo>
                    <a:pt x="263" y="260"/>
                    <a:pt x="264" y="262"/>
                    <a:pt x="265" y="263"/>
                  </a:cubicBezTo>
                  <a:cubicBezTo>
                    <a:pt x="267" y="267"/>
                    <a:pt x="269" y="271"/>
                    <a:pt x="273" y="274"/>
                  </a:cubicBezTo>
                  <a:cubicBezTo>
                    <a:pt x="276" y="277"/>
                    <a:pt x="281" y="278"/>
                    <a:pt x="286" y="278"/>
                  </a:cubicBezTo>
                  <a:cubicBezTo>
                    <a:pt x="288" y="278"/>
                    <a:pt x="290" y="278"/>
                    <a:pt x="292" y="277"/>
                  </a:cubicBezTo>
                  <a:cubicBezTo>
                    <a:pt x="306" y="273"/>
                    <a:pt x="320" y="268"/>
                    <a:pt x="334" y="261"/>
                  </a:cubicBezTo>
                  <a:cubicBezTo>
                    <a:pt x="334" y="261"/>
                    <a:pt x="339" y="261"/>
                    <a:pt x="341" y="261"/>
                  </a:cubicBezTo>
                  <a:close/>
                </a:path>
              </a:pathLst>
            </a:custGeom>
            <a:solidFill>
              <a:srgbClr val="E21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7899849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RBMH Title / Chapter  3">
    <p:bg bwMode="gray">
      <p:bgPr>
        <a:solidFill>
          <a:schemeClr val="bg2"/>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60BC9A96-4229-411D-92C1-94F9A35C8E5A}"/>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A09D667A-AC45-4A97-A708-502D3647D3AF}"/>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E9CC700F-6571-4E2D-85D3-824103554E93}"/>
              </a:ext>
            </a:extLst>
          </p:cNvPr>
          <p:cNvSpPr>
            <a:spLocks noGrp="1"/>
          </p:cNvSpPr>
          <p:nvPr>
            <p:ph type="sldNum" sz="quarter" idx="12"/>
          </p:nvPr>
        </p:nvSpPr>
        <p:spPr bwMode="gray"/>
        <p:txBody>
          <a:bodyPr/>
          <a:lstStyle/>
          <a:p>
            <a:fld id="{538A3665-50D5-48D2-B331-495BA20A1FB1}" type="slidenum">
              <a:rPr lang="en-US" smtClean="0"/>
              <a:t>‹#›</a:t>
            </a:fld>
            <a:endParaRPr lang="en-US"/>
          </a:p>
        </p:txBody>
      </p:sp>
      <p:sp>
        <p:nvSpPr>
          <p:cNvPr id="113" name="Picture Placeholder 112">
            <a:extLst>
              <a:ext uri="{FF2B5EF4-FFF2-40B4-BE49-F238E27FC236}">
                <a16:creationId xmlns:a16="http://schemas.microsoft.com/office/drawing/2014/main" id="{93336EED-B20A-4155-8307-40A4FD1C5149}"/>
              </a:ext>
            </a:extLst>
          </p:cNvPr>
          <p:cNvSpPr>
            <a:spLocks noGrp="1"/>
          </p:cNvSpPr>
          <p:nvPr>
            <p:ph type="pic" sz="quarter" idx="13"/>
          </p:nvPr>
        </p:nvSpPr>
        <p:spPr bwMode="gray">
          <a:xfrm>
            <a:off x="0" y="0"/>
            <a:ext cx="12192000" cy="6858000"/>
          </a:xfrm>
          <a:custGeom>
            <a:avLst/>
            <a:gdLst>
              <a:gd name="connsiteX0" fmla="*/ 8824106 w 12192000"/>
              <a:gd name="connsiteY0" fmla="*/ 5884659 h 6858000"/>
              <a:gd name="connsiteX1" fmla="*/ 8797249 w 12192000"/>
              <a:gd name="connsiteY1" fmla="*/ 5889725 h 6858000"/>
              <a:gd name="connsiteX2" fmla="*/ 8786508 w 12192000"/>
              <a:gd name="connsiteY2" fmla="*/ 5890375 h 6858000"/>
              <a:gd name="connsiteX3" fmla="*/ 8832080 w 12192000"/>
              <a:gd name="connsiteY3" fmla="*/ 5883154 h 6858000"/>
              <a:gd name="connsiteX4" fmla="*/ 8829725 w 12192000"/>
              <a:gd name="connsiteY4" fmla="*/ 5883804 h 6858000"/>
              <a:gd name="connsiteX5" fmla="*/ 8824106 w 12192000"/>
              <a:gd name="connsiteY5" fmla="*/ 5884659 h 6858000"/>
              <a:gd name="connsiteX6" fmla="*/ 8917792 w 12192000"/>
              <a:gd name="connsiteY6" fmla="*/ 5860367 h 6858000"/>
              <a:gd name="connsiteX7" fmla="*/ 8893656 w 12192000"/>
              <a:gd name="connsiteY7" fmla="*/ 5866667 h 6858000"/>
              <a:gd name="connsiteX8" fmla="*/ 8877987 w 12192000"/>
              <a:gd name="connsiteY8" fmla="*/ 5870768 h 6858000"/>
              <a:gd name="connsiteX9" fmla="*/ 8896682 w 12192000"/>
              <a:gd name="connsiteY9" fmla="*/ 5865831 h 6858000"/>
              <a:gd name="connsiteX10" fmla="*/ 8954982 w 12192000"/>
              <a:gd name="connsiteY10" fmla="*/ 5850633 h 6858000"/>
              <a:gd name="connsiteX11" fmla="*/ 8952084 w 12192000"/>
              <a:gd name="connsiteY11" fmla="*/ 5851433 h 6858000"/>
              <a:gd name="connsiteX12" fmla="*/ 8943475 w 12192000"/>
              <a:gd name="connsiteY12" fmla="*/ 5853673 h 6858000"/>
              <a:gd name="connsiteX13" fmla="*/ 8963352 w 12192000"/>
              <a:gd name="connsiteY13" fmla="*/ 5848408 h 6858000"/>
              <a:gd name="connsiteX14" fmla="*/ 8939668 w 12192000"/>
              <a:gd name="connsiteY14" fmla="*/ 5863119 h 6858000"/>
              <a:gd name="connsiteX15" fmla="*/ 8912384 w 12192000"/>
              <a:gd name="connsiteY15" fmla="*/ 5872912 h 6858000"/>
              <a:gd name="connsiteX16" fmla="*/ 8936225 w 12192000"/>
              <a:gd name="connsiteY16" fmla="*/ 5863850 h 6858000"/>
              <a:gd name="connsiteX17" fmla="*/ 8955475 w 12192000"/>
              <a:gd name="connsiteY17" fmla="*/ 5853885 h 6858000"/>
              <a:gd name="connsiteX18" fmla="*/ 8959944 w 12192000"/>
              <a:gd name="connsiteY18" fmla="*/ 5849314 h 6858000"/>
              <a:gd name="connsiteX19" fmla="*/ 9003245 w 12192000"/>
              <a:gd name="connsiteY19" fmla="*/ 5700641 h 6858000"/>
              <a:gd name="connsiteX20" fmla="*/ 9007064 w 12192000"/>
              <a:gd name="connsiteY20" fmla="*/ 5704460 h 6858000"/>
              <a:gd name="connsiteX21" fmla="*/ 9019433 w 12192000"/>
              <a:gd name="connsiteY21" fmla="*/ 5703799 h 6858000"/>
              <a:gd name="connsiteX22" fmla="*/ 9029795 w 12192000"/>
              <a:gd name="connsiteY22" fmla="*/ 5701574 h 6858000"/>
              <a:gd name="connsiteX23" fmla="*/ 9028457 w 12192000"/>
              <a:gd name="connsiteY23" fmla="*/ 5702339 h 6858000"/>
              <a:gd name="connsiteX24" fmla="*/ 9002373 w 12192000"/>
              <a:gd name="connsiteY24" fmla="*/ 5704426 h 6858000"/>
              <a:gd name="connsiteX25" fmla="*/ 9004353 w 12192000"/>
              <a:gd name="connsiteY25" fmla="*/ 5695836 h 6858000"/>
              <a:gd name="connsiteX26" fmla="*/ 9003245 w 12192000"/>
              <a:gd name="connsiteY26" fmla="*/ 5700641 h 6858000"/>
              <a:gd name="connsiteX27" fmla="*/ 9001826 w 12192000"/>
              <a:gd name="connsiteY27" fmla="*/ 5699221 h 6858000"/>
              <a:gd name="connsiteX28" fmla="*/ 9053498 w 12192000"/>
              <a:gd name="connsiteY28" fmla="*/ 5688148 h 6858000"/>
              <a:gd name="connsiteX29" fmla="*/ 8977854 w 12192000"/>
              <a:gd name="connsiteY29" fmla="*/ 5750124 h 6858000"/>
              <a:gd name="connsiteX30" fmla="*/ 8976982 w 12192000"/>
              <a:gd name="connsiteY30" fmla="*/ 5750561 h 6858000"/>
              <a:gd name="connsiteX31" fmla="*/ 9050401 w 12192000"/>
              <a:gd name="connsiteY31" fmla="*/ 5690158 h 6858000"/>
              <a:gd name="connsiteX32" fmla="*/ 9103787 w 12192000"/>
              <a:gd name="connsiteY32" fmla="*/ 5670934 h 6858000"/>
              <a:gd name="connsiteX33" fmla="*/ 9103937 w 12192000"/>
              <a:gd name="connsiteY33" fmla="*/ 5671048 h 6858000"/>
              <a:gd name="connsiteX34" fmla="*/ 9100240 w 12192000"/>
              <a:gd name="connsiteY34" fmla="*/ 5673959 h 6858000"/>
              <a:gd name="connsiteX35" fmla="*/ 9100924 w 12192000"/>
              <a:gd name="connsiteY35" fmla="*/ 5673052 h 6858000"/>
              <a:gd name="connsiteX36" fmla="*/ 9136683 w 12192000"/>
              <a:gd name="connsiteY36" fmla="*/ 5651858 h 6858000"/>
              <a:gd name="connsiteX37" fmla="*/ 9126246 w 12192000"/>
              <a:gd name="connsiteY37" fmla="*/ 5657957 h 6858000"/>
              <a:gd name="connsiteX38" fmla="*/ 9109422 w 12192000"/>
              <a:gd name="connsiteY38" fmla="*/ 5673124 h 6858000"/>
              <a:gd name="connsiteX39" fmla="*/ 9109010 w 12192000"/>
              <a:gd name="connsiteY39" fmla="*/ 5672833 h 6858000"/>
              <a:gd name="connsiteX40" fmla="*/ 9124693 w 12192000"/>
              <a:gd name="connsiteY40" fmla="*/ 5658792 h 6858000"/>
              <a:gd name="connsiteX41" fmla="*/ 9147807 w 12192000"/>
              <a:gd name="connsiteY41" fmla="*/ 5645262 h 6858000"/>
              <a:gd name="connsiteX42" fmla="*/ 9145104 w 12192000"/>
              <a:gd name="connsiteY42" fmla="*/ 5646936 h 6858000"/>
              <a:gd name="connsiteX43" fmla="*/ 9145001 w 12192000"/>
              <a:gd name="connsiteY43" fmla="*/ 5646997 h 6858000"/>
              <a:gd name="connsiteX44" fmla="*/ 8533489 w 12192000"/>
              <a:gd name="connsiteY44" fmla="*/ 5597168 h 6858000"/>
              <a:gd name="connsiteX45" fmla="*/ 8520969 w 12192000"/>
              <a:gd name="connsiteY45" fmla="*/ 5618035 h 6858000"/>
              <a:gd name="connsiteX46" fmla="*/ 8501771 w 12192000"/>
              <a:gd name="connsiteY46" fmla="*/ 5638067 h 6858000"/>
              <a:gd name="connsiteX47" fmla="*/ 8482574 w 12192000"/>
              <a:gd name="connsiteY47" fmla="*/ 5606349 h 6858000"/>
              <a:gd name="connsiteX48" fmla="*/ 8533489 w 12192000"/>
              <a:gd name="connsiteY48" fmla="*/ 5597168 h 6858000"/>
              <a:gd name="connsiteX49" fmla="*/ 9207914 w 12192000"/>
              <a:gd name="connsiteY49" fmla="*/ 5491164 h 6858000"/>
              <a:gd name="connsiteX50" fmla="*/ 9207294 w 12192000"/>
              <a:gd name="connsiteY50" fmla="*/ 5492845 h 6858000"/>
              <a:gd name="connsiteX51" fmla="*/ 9200090 w 12192000"/>
              <a:gd name="connsiteY51" fmla="*/ 5500762 h 6858000"/>
              <a:gd name="connsiteX52" fmla="*/ 9191221 w 12192000"/>
              <a:gd name="connsiteY52" fmla="*/ 5511195 h 6858000"/>
              <a:gd name="connsiteX53" fmla="*/ 9191585 w 12192000"/>
              <a:gd name="connsiteY53" fmla="*/ 5509796 h 6858000"/>
              <a:gd name="connsiteX54" fmla="*/ 9199046 w 12192000"/>
              <a:gd name="connsiteY54" fmla="*/ 5501597 h 6858000"/>
              <a:gd name="connsiteX55" fmla="*/ 9207914 w 12192000"/>
              <a:gd name="connsiteY55" fmla="*/ 5491164 h 6858000"/>
              <a:gd name="connsiteX56" fmla="*/ 9162841 w 12192000"/>
              <a:gd name="connsiteY56" fmla="*/ 5478643 h 6858000"/>
              <a:gd name="connsiteX57" fmla="*/ 9144478 w 12192000"/>
              <a:gd name="connsiteY57" fmla="*/ 5539575 h 6858000"/>
              <a:gd name="connsiteX58" fmla="*/ 9130288 w 12192000"/>
              <a:gd name="connsiteY58" fmla="*/ 5561277 h 6858000"/>
              <a:gd name="connsiteX59" fmla="*/ 9081877 w 12192000"/>
              <a:gd name="connsiteY59" fmla="*/ 5612193 h 6858000"/>
              <a:gd name="connsiteX60" fmla="*/ 9064348 w 12192000"/>
              <a:gd name="connsiteY60" fmla="*/ 5611358 h 6858000"/>
              <a:gd name="connsiteX61" fmla="*/ 9072695 w 12192000"/>
              <a:gd name="connsiteY61" fmla="*/ 5581310 h 6858000"/>
              <a:gd name="connsiteX62" fmla="*/ 9126115 w 12192000"/>
              <a:gd name="connsiteY62" fmla="*/ 5502849 h 6858000"/>
              <a:gd name="connsiteX63" fmla="*/ 9139470 w 12192000"/>
              <a:gd name="connsiteY63" fmla="*/ 5510361 h 6858000"/>
              <a:gd name="connsiteX64" fmla="*/ 9159502 w 12192000"/>
              <a:gd name="connsiteY64" fmla="*/ 5483652 h 6858000"/>
              <a:gd name="connsiteX65" fmla="*/ 9162841 w 12192000"/>
              <a:gd name="connsiteY65" fmla="*/ 5478643 h 6858000"/>
              <a:gd name="connsiteX66" fmla="*/ 9216384 w 12192000"/>
              <a:gd name="connsiteY66" fmla="*/ 5433096 h 6858000"/>
              <a:gd name="connsiteX67" fmla="*/ 9220435 w 12192000"/>
              <a:gd name="connsiteY67" fmla="*/ 5434406 h 6858000"/>
              <a:gd name="connsiteX68" fmla="*/ 9296613 w 12192000"/>
              <a:gd name="connsiteY68" fmla="*/ 5541219 h 6858000"/>
              <a:gd name="connsiteX69" fmla="*/ 9297953 w 12192000"/>
              <a:gd name="connsiteY69" fmla="*/ 5576536 h 6858000"/>
              <a:gd name="connsiteX70" fmla="*/ 9294721 w 12192000"/>
              <a:gd name="connsiteY70" fmla="*/ 5596335 h 6858000"/>
              <a:gd name="connsiteX71" fmla="*/ 9288284 w 12192000"/>
              <a:gd name="connsiteY71" fmla="*/ 5618507 h 6858000"/>
              <a:gd name="connsiteX72" fmla="*/ 9288879 w 12192000"/>
              <a:gd name="connsiteY72" fmla="*/ 5615531 h 6858000"/>
              <a:gd name="connsiteX73" fmla="*/ 9293887 w 12192000"/>
              <a:gd name="connsiteY73" fmla="*/ 5586317 h 6858000"/>
              <a:gd name="connsiteX74" fmla="*/ 9293887 w 12192000"/>
              <a:gd name="connsiteY74" fmla="*/ 5585482 h 6858000"/>
              <a:gd name="connsiteX75" fmla="*/ 9294722 w 12192000"/>
              <a:gd name="connsiteY75" fmla="*/ 5575466 h 6858000"/>
              <a:gd name="connsiteX76" fmla="*/ 9294722 w 12192000"/>
              <a:gd name="connsiteY76" fmla="*/ 5573797 h 6858000"/>
              <a:gd name="connsiteX77" fmla="*/ 9294722 w 12192000"/>
              <a:gd name="connsiteY77" fmla="*/ 5565450 h 6858000"/>
              <a:gd name="connsiteX78" fmla="*/ 9294722 w 12192000"/>
              <a:gd name="connsiteY78" fmla="*/ 5562946 h 6858000"/>
              <a:gd name="connsiteX79" fmla="*/ 9293052 w 12192000"/>
              <a:gd name="connsiteY79" fmla="*/ 5556268 h 6858000"/>
              <a:gd name="connsiteX80" fmla="*/ 9293052 w 12192000"/>
              <a:gd name="connsiteY80" fmla="*/ 5553764 h 6858000"/>
              <a:gd name="connsiteX81" fmla="*/ 9292218 w 12192000"/>
              <a:gd name="connsiteY81" fmla="*/ 5546252 h 6858000"/>
              <a:gd name="connsiteX82" fmla="*/ 9292218 w 12192000"/>
              <a:gd name="connsiteY82" fmla="*/ 5543748 h 6858000"/>
              <a:gd name="connsiteX83" fmla="*/ 9291383 w 12192000"/>
              <a:gd name="connsiteY83" fmla="*/ 5536236 h 6858000"/>
              <a:gd name="connsiteX84" fmla="*/ 9291383 w 12192000"/>
              <a:gd name="connsiteY84" fmla="*/ 5534567 h 6858000"/>
              <a:gd name="connsiteX85" fmla="*/ 9289714 w 12192000"/>
              <a:gd name="connsiteY85" fmla="*/ 5526220 h 6858000"/>
              <a:gd name="connsiteX86" fmla="*/ 9288879 w 12192000"/>
              <a:gd name="connsiteY86" fmla="*/ 5522046 h 6858000"/>
              <a:gd name="connsiteX87" fmla="*/ 9288044 w 12192000"/>
              <a:gd name="connsiteY87" fmla="*/ 5518708 h 6858000"/>
              <a:gd name="connsiteX88" fmla="*/ 9286375 w 12192000"/>
              <a:gd name="connsiteY88" fmla="*/ 5513700 h 6858000"/>
              <a:gd name="connsiteX89" fmla="*/ 9285540 w 12192000"/>
              <a:gd name="connsiteY89" fmla="*/ 5511195 h 6858000"/>
              <a:gd name="connsiteX90" fmla="*/ 9283871 w 12192000"/>
              <a:gd name="connsiteY90" fmla="*/ 5506187 h 6858000"/>
              <a:gd name="connsiteX91" fmla="*/ 9283036 w 12192000"/>
              <a:gd name="connsiteY91" fmla="*/ 5504518 h 6858000"/>
              <a:gd name="connsiteX92" fmla="*/ 9280532 w 12192000"/>
              <a:gd name="connsiteY92" fmla="*/ 5499510 h 6858000"/>
              <a:gd name="connsiteX93" fmla="*/ 9279697 w 12192000"/>
              <a:gd name="connsiteY93" fmla="*/ 5498675 h 6858000"/>
              <a:gd name="connsiteX94" fmla="*/ 9277193 w 12192000"/>
              <a:gd name="connsiteY94" fmla="*/ 5492832 h 6858000"/>
              <a:gd name="connsiteX95" fmla="*/ 9254657 w 12192000"/>
              <a:gd name="connsiteY95" fmla="*/ 5461114 h 6858000"/>
              <a:gd name="connsiteX96" fmla="*/ 9179535 w 12192000"/>
              <a:gd name="connsiteY96" fmla="*/ 5618870 h 6858000"/>
              <a:gd name="connsiteX97" fmla="*/ 9163650 w 12192000"/>
              <a:gd name="connsiteY97" fmla="*/ 5635446 h 6858000"/>
              <a:gd name="connsiteX98" fmla="*/ 9162374 w 12192000"/>
              <a:gd name="connsiteY98" fmla="*/ 5636237 h 6858000"/>
              <a:gd name="connsiteX99" fmla="*/ 9177865 w 12192000"/>
              <a:gd name="connsiteY99" fmla="*/ 5619705 h 6858000"/>
              <a:gd name="connsiteX100" fmla="*/ 9252987 w 12192000"/>
              <a:gd name="connsiteY100" fmla="*/ 5461950 h 6858000"/>
              <a:gd name="connsiteX101" fmla="*/ 9253822 w 12192000"/>
              <a:gd name="connsiteY101" fmla="*/ 5462784 h 6858000"/>
              <a:gd name="connsiteX102" fmla="*/ 9253822 w 12192000"/>
              <a:gd name="connsiteY102" fmla="*/ 5461950 h 6858000"/>
              <a:gd name="connsiteX103" fmla="*/ 9247979 w 12192000"/>
              <a:gd name="connsiteY103" fmla="*/ 5456107 h 6858000"/>
              <a:gd name="connsiteX104" fmla="*/ 9242136 w 12192000"/>
              <a:gd name="connsiteY104" fmla="*/ 5450264 h 6858000"/>
              <a:gd name="connsiteX105" fmla="*/ 9202827 w 12192000"/>
              <a:gd name="connsiteY105" fmla="*/ 5428711 h 6858000"/>
              <a:gd name="connsiteX106" fmla="*/ 9203871 w 12192000"/>
              <a:gd name="connsiteY106" fmla="*/ 5429049 h 6858000"/>
              <a:gd name="connsiteX107" fmla="*/ 9197899 w 12192000"/>
              <a:gd name="connsiteY107" fmla="*/ 5440247 h 6858000"/>
              <a:gd name="connsiteX108" fmla="*/ 9051829 w 12192000"/>
              <a:gd name="connsiteY108" fmla="*/ 5653092 h 6858000"/>
              <a:gd name="connsiteX109" fmla="*/ 9013490 w 12192000"/>
              <a:gd name="connsiteY109" fmla="*/ 5683596 h 6858000"/>
              <a:gd name="connsiteX110" fmla="*/ 9004353 w 12192000"/>
              <a:gd name="connsiteY110" fmla="*/ 5695836 h 6858000"/>
              <a:gd name="connsiteX111" fmla="*/ 9005451 w 12192000"/>
              <a:gd name="connsiteY111" fmla="*/ 5691070 h 6858000"/>
              <a:gd name="connsiteX112" fmla="*/ 9050159 w 12192000"/>
              <a:gd name="connsiteY112" fmla="*/ 5653927 h 6858000"/>
              <a:gd name="connsiteX113" fmla="*/ 9196228 w 12192000"/>
              <a:gd name="connsiteY113" fmla="*/ 5441083 h 6858000"/>
              <a:gd name="connsiteX114" fmla="*/ 9277866 w 12192000"/>
              <a:gd name="connsiteY114" fmla="*/ 5413300 h 6858000"/>
              <a:gd name="connsiteX115" fmla="*/ 9278158 w 12192000"/>
              <a:gd name="connsiteY115" fmla="*/ 5413787 h 6858000"/>
              <a:gd name="connsiteX116" fmla="*/ 9295347 w 12192000"/>
              <a:gd name="connsiteY116" fmla="*/ 5462473 h 6858000"/>
              <a:gd name="connsiteX117" fmla="*/ 9301335 w 12192000"/>
              <a:gd name="connsiteY117" fmla="*/ 5548694 h 6858000"/>
              <a:gd name="connsiteX118" fmla="*/ 9300565 w 12192000"/>
              <a:gd name="connsiteY118" fmla="*/ 5547923 h 6858000"/>
              <a:gd name="connsiteX119" fmla="*/ 9294513 w 12192000"/>
              <a:gd name="connsiteY119" fmla="*/ 5460490 h 6858000"/>
              <a:gd name="connsiteX120" fmla="*/ 8972534 w 12192000"/>
              <a:gd name="connsiteY120" fmla="*/ 5364292 h 6858000"/>
              <a:gd name="connsiteX121" fmla="*/ 8922452 w 12192000"/>
              <a:gd name="connsiteY121" fmla="*/ 5373474 h 6858000"/>
              <a:gd name="connsiteX122" fmla="*/ 8897411 w 12192000"/>
              <a:gd name="connsiteY122" fmla="*/ 5386829 h 6858000"/>
              <a:gd name="connsiteX123" fmla="*/ 8900750 w 12192000"/>
              <a:gd name="connsiteY123" fmla="*/ 5392672 h 6858000"/>
              <a:gd name="connsiteX124" fmla="*/ 8968360 w 12192000"/>
              <a:gd name="connsiteY124" fmla="*/ 5366796 h 6858000"/>
              <a:gd name="connsiteX125" fmla="*/ 8972534 w 12192000"/>
              <a:gd name="connsiteY125" fmla="*/ 5364292 h 6858000"/>
              <a:gd name="connsiteX126" fmla="*/ 9002582 w 12192000"/>
              <a:gd name="connsiteY126" fmla="*/ 5269973 h 6858000"/>
              <a:gd name="connsiteX127" fmla="*/ 9030127 w 12192000"/>
              <a:gd name="connsiteY127" fmla="*/ 5274147 h 6858000"/>
              <a:gd name="connsiteX128" fmla="*/ 8988393 w 12192000"/>
              <a:gd name="connsiteY128" fmla="*/ 5285832 h 6858000"/>
              <a:gd name="connsiteX129" fmla="*/ 9042647 w 12192000"/>
              <a:gd name="connsiteY129" fmla="*/ 5279989 h 6858000"/>
              <a:gd name="connsiteX130" fmla="*/ 9046821 w 12192000"/>
              <a:gd name="connsiteY130" fmla="*/ 5279155 h 6858000"/>
              <a:gd name="connsiteX131" fmla="*/ 9050994 w 12192000"/>
              <a:gd name="connsiteY131" fmla="*/ 5278320 h 6858000"/>
              <a:gd name="connsiteX132" fmla="*/ 9092728 w 12192000"/>
              <a:gd name="connsiteY132" fmla="*/ 5279989 h 6858000"/>
              <a:gd name="connsiteX133" fmla="*/ 9081877 w 12192000"/>
              <a:gd name="connsiteY133" fmla="*/ 5290840 h 6858000"/>
              <a:gd name="connsiteX134" fmla="*/ 9062680 w 12192000"/>
              <a:gd name="connsiteY134" fmla="*/ 5290840 h 6858000"/>
              <a:gd name="connsiteX135" fmla="*/ 9043482 w 12192000"/>
              <a:gd name="connsiteY135" fmla="*/ 5294179 h 6858000"/>
              <a:gd name="connsiteX136" fmla="*/ 9015937 w 12192000"/>
              <a:gd name="connsiteY136" fmla="*/ 5299187 h 6858000"/>
              <a:gd name="connsiteX137" fmla="*/ 8975038 w 12192000"/>
              <a:gd name="connsiteY137" fmla="*/ 5304195 h 6858000"/>
              <a:gd name="connsiteX138" fmla="*/ 9014268 w 12192000"/>
              <a:gd name="connsiteY138" fmla="*/ 5308369 h 6858000"/>
              <a:gd name="connsiteX139" fmla="*/ 9030127 w 12192000"/>
              <a:gd name="connsiteY139" fmla="*/ 5308369 h 6858000"/>
              <a:gd name="connsiteX140" fmla="*/ 9041813 w 12192000"/>
              <a:gd name="connsiteY140" fmla="*/ 5307534 h 6858000"/>
              <a:gd name="connsiteX141" fmla="*/ 9047655 w 12192000"/>
              <a:gd name="connsiteY141" fmla="*/ 5305865 h 6858000"/>
              <a:gd name="connsiteX142" fmla="*/ 9056002 w 12192000"/>
              <a:gd name="connsiteY142" fmla="*/ 5304195 h 6858000"/>
              <a:gd name="connsiteX143" fmla="*/ 9061845 w 12192000"/>
              <a:gd name="connsiteY143" fmla="*/ 5307534 h 6858000"/>
              <a:gd name="connsiteX144" fmla="*/ 9020945 w 12192000"/>
              <a:gd name="connsiteY144" fmla="*/ 5320889 h 6858000"/>
              <a:gd name="connsiteX145" fmla="*/ 8983385 w 12192000"/>
              <a:gd name="connsiteY145" fmla="*/ 5320054 h 6858000"/>
              <a:gd name="connsiteX146" fmla="*/ 8926626 w 12192000"/>
              <a:gd name="connsiteY146" fmla="*/ 5329236 h 6858000"/>
              <a:gd name="connsiteX147" fmla="*/ 8947493 w 12192000"/>
              <a:gd name="connsiteY147" fmla="*/ 5311707 h 6858000"/>
              <a:gd name="connsiteX148" fmla="*/ 8811439 w 12192000"/>
              <a:gd name="connsiteY148" fmla="*/ 5365962 h 6858000"/>
              <a:gd name="connsiteX149" fmla="*/ 8812273 w 12192000"/>
              <a:gd name="connsiteY149" fmla="*/ 5365962 h 6858000"/>
              <a:gd name="connsiteX150" fmla="*/ 8814778 w 12192000"/>
              <a:gd name="connsiteY150" fmla="*/ 5370135 h 6858000"/>
              <a:gd name="connsiteX151" fmla="*/ 8850669 w 12192000"/>
              <a:gd name="connsiteY151" fmla="*/ 5362623 h 6858000"/>
              <a:gd name="connsiteX152" fmla="*/ 8867363 w 12192000"/>
              <a:gd name="connsiteY152" fmla="*/ 5359284 h 6858000"/>
              <a:gd name="connsiteX153" fmla="*/ 8897411 w 12192000"/>
              <a:gd name="connsiteY153" fmla="*/ 5350103 h 6858000"/>
              <a:gd name="connsiteX154" fmla="*/ 8921618 w 12192000"/>
              <a:gd name="connsiteY154" fmla="*/ 5352607 h 6858000"/>
              <a:gd name="connsiteX155" fmla="*/ 8948328 w 12192000"/>
              <a:gd name="connsiteY155" fmla="*/ 5349268 h 6858000"/>
              <a:gd name="connsiteX156" fmla="*/ 8971699 w 12192000"/>
              <a:gd name="connsiteY156" fmla="*/ 5341756 h 6858000"/>
              <a:gd name="connsiteX157" fmla="*/ 8977542 w 12192000"/>
              <a:gd name="connsiteY157" fmla="*/ 5340087 h 6858000"/>
              <a:gd name="connsiteX158" fmla="*/ 8985889 w 12192000"/>
              <a:gd name="connsiteY158" fmla="*/ 5338417 h 6858000"/>
              <a:gd name="connsiteX159" fmla="*/ 9000078 w 12192000"/>
              <a:gd name="connsiteY159" fmla="*/ 5345929 h 6858000"/>
              <a:gd name="connsiteX160" fmla="*/ 9037639 w 12192000"/>
              <a:gd name="connsiteY160" fmla="*/ 5365127 h 6858000"/>
              <a:gd name="connsiteX161" fmla="*/ 9040978 w 12192000"/>
              <a:gd name="connsiteY161" fmla="*/ 5365127 h 6858000"/>
              <a:gd name="connsiteX162" fmla="*/ 9044317 w 12192000"/>
              <a:gd name="connsiteY162" fmla="*/ 5365127 h 6858000"/>
              <a:gd name="connsiteX163" fmla="*/ 9055168 w 12192000"/>
              <a:gd name="connsiteY163" fmla="*/ 5363458 h 6858000"/>
              <a:gd name="connsiteX164" fmla="*/ 9069357 w 12192000"/>
              <a:gd name="connsiteY164" fmla="*/ 5360954 h 6858000"/>
              <a:gd name="connsiteX165" fmla="*/ 9089390 w 12192000"/>
              <a:gd name="connsiteY165" fmla="*/ 5360954 h 6858000"/>
              <a:gd name="connsiteX166" fmla="*/ 9106918 w 12192000"/>
              <a:gd name="connsiteY166" fmla="*/ 5363458 h 6858000"/>
              <a:gd name="connsiteX167" fmla="*/ 9103579 w 12192000"/>
              <a:gd name="connsiteY167" fmla="*/ 5370135 h 6858000"/>
              <a:gd name="connsiteX168" fmla="*/ 9077704 w 12192000"/>
              <a:gd name="connsiteY168" fmla="*/ 5383490 h 6858000"/>
              <a:gd name="connsiteX169" fmla="*/ 9060176 w 12192000"/>
              <a:gd name="connsiteY169" fmla="*/ 5387664 h 6858000"/>
              <a:gd name="connsiteX170" fmla="*/ 9050159 w 12192000"/>
              <a:gd name="connsiteY170" fmla="*/ 5389333 h 6858000"/>
              <a:gd name="connsiteX171" fmla="*/ 9043482 w 12192000"/>
              <a:gd name="connsiteY171" fmla="*/ 5391002 h 6858000"/>
              <a:gd name="connsiteX172" fmla="*/ 9037639 w 12192000"/>
              <a:gd name="connsiteY172" fmla="*/ 5391002 h 6858000"/>
              <a:gd name="connsiteX173" fmla="*/ 9029292 w 12192000"/>
              <a:gd name="connsiteY173" fmla="*/ 5391002 h 6858000"/>
              <a:gd name="connsiteX174" fmla="*/ 9025954 w 12192000"/>
              <a:gd name="connsiteY174" fmla="*/ 5391837 h 6858000"/>
              <a:gd name="connsiteX175" fmla="*/ 9023450 w 12192000"/>
              <a:gd name="connsiteY175" fmla="*/ 5391837 h 6858000"/>
              <a:gd name="connsiteX176" fmla="*/ 9017607 w 12192000"/>
              <a:gd name="connsiteY176" fmla="*/ 5392672 h 6858000"/>
              <a:gd name="connsiteX177" fmla="*/ 9013433 w 12192000"/>
              <a:gd name="connsiteY177" fmla="*/ 5394341 h 6858000"/>
              <a:gd name="connsiteX178" fmla="*/ 9010929 w 12192000"/>
              <a:gd name="connsiteY178" fmla="*/ 5394341 h 6858000"/>
              <a:gd name="connsiteX179" fmla="*/ 9005087 w 12192000"/>
              <a:gd name="connsiteY179" fmla="*/ 5395176 h 6858000"/>
              <a:gd name="connsiteX180" fmla="*/ 8990062 w 12192000"/>
              <a:gd name="connsiteY180" fmla="*/ 5397680 h 6858000"/>
              <a:gd name="connsiteX181" fmla="*/ 8988393 w 12192000"/>
              <a:gd name="connsiteY181" fmla="*/ 5397680 h 6858000"/>
              <a:gd name="connsiteX182" fmla="*/ 8947493 w 12192000"/>
              <a:gd name="connsiteY182" fmla="*/ 5401018 h 6858000"/>
              <a:gd name="connsiteX183" fmla="*/ 8937477 w 12192000"/>
              <a:gd name="connsiteY183" fmla="*/ 5404357 h 6858000"/>
              <a:gd name="connsiteX184" fmla="*/ 8915774 w 12192000"/>
              <a:gd name="connsiteY184" fmla="*/ 5413539 h 6858000"/>
              <a:gd name="connsiteX185" fmla="*/ 8911602 w 12192000"/>
              <a:gd name="connsiteY185" fmla="*/ 5414373 h 6858000"/>
              <a:gd name="connsiteX186" fmla="*/ 8897411 w 12192000"/>
              <a:gd name="connsiteY186" fmla="*/ 5418547 h 6858000"/>
              <a:gd name="connsiteX187" fmla="*/ 8891568 w 12192000"/>
              <a:gd name="connsiteY187" fmla="*/ 5423555 h 6858000"/>
              <a:gd name="connsiteX188" fmla="*/ 8882387 w 12192000"/>
              <a:gd name="connsiteY188" fmla="*/ 5427728 h 6858000"/>
              <a:gd name="connsiteX189" fmla="*/ 8874875 w 12192000"/>
              <a:gd name="connsiteY189" fmla="*/ 5429398 h 6858000"/>
              <a:gd name="connsiteX190" fmla="*/ 8869867 w 12192000"/>
              <a:gd name="connsiteY190" fmla="*/ 5432736 h 6858000"/>
              <a:gd name="connsiteX191" fmla="*/ 8864024 w 12192000"/>
              <a:gd name="connsiteY191" fmla="*/ 5434406 h 6858000"/>
              <a:gd name="connsiteX192" fmla="*/ 8807265 w 12192000"/>
              <a:gd name="connsiteY192" fmla="*/ 5455273 h 6858000"/>
              <a:gd name="connsiteX193" fmla="*/ 8802257 w 12192000"/>
              <a:gd name="connsiteY193" fmla="*/ 5457777 h 6858000"/>
              <a:gd name="connsiteX194" fmla="*/ 8795580 w 12192000"/>
              <a:gd name="connsiteY194" fmla="*/ 5461950 h 6858000"/>
              <a:gd name="connsiteX195" fmla="*/ 8794745 w 12192000"/>
              <a:gd name="connsiteY195" fmla="*/ 5470297 h 6858000"/>
              <a:gd name="connsiteX196" fmla="*/ 8794745 w 12192000"/>
              <a:gd name="connsiteY196" fmla="*/ 5471132 h 6858000"/>
              <a:gd name="connsiteX197" fmla="*/ 8808100 w 12192000"/>
              <a:gd name="connsiteY197" fmla="*/ 5471132 h 6858000"/>
              <a:gd name="connsiteX198" fmla="*/ 8813108 w 12192000"/>
              <a:gd name="connsiteY198" fmla="*/ 5470297 h 6858000"/>
              <a:gd name="connsiteX199" fmla="*/ 8819786 w 12192000"/>
              <a:gd name="connsiteY199" fmla="*/ 5469462 h 6858000"/>
              <a:gd name="connsiteX200" fmla="*/ 8832306 w 12192000"/>
              <a:gd name="connsiteY200" fmla="*/ 5465289 h 6858000"/>
              <a:gd name="connsiteX201" fmla="*/ 8833975 w 12192000"/>
              <a:gd name="connsiteY201" fmla="*/ 5464454 h 6858000"/>
              <a:gd name="connsiteX202" fmla="*/ 9065184 w 12192000"/>
              <a:gd name="connsiteY202" fmla="*/ 5409365 h 6858000"/>
              <a:gd name="connsiteX203" fmla="*/ 9119960 w 12192000"/>
              <a:gd name="connsiteY203" fmla="*/ 5410930 h 6858000"/>
              <a:gd name="connsiteX204" fmla="*/ 9134531 w 12192000"/>
              <a:gd name="connsiteY204" fmla="*/ 5413028 h 6858000"/>
              <a:gd name="connsiteX205" fmla="*/ 9115212 w 12192000"/>
              <a:gd name="connsiteY205" fmla="*/ 5463320 h 6858000"/>
              <a:gd name="connsiteX206" fmla="*/ 9029292 w 12192000"/>
              <a:gd name="connsiteY206" fmla="*/ 5579640 h 6858000"/>
              <a:gd name="connsiteX207" fmla="*/ 9000912 w 12192000"/>
              <a:gd name="connsiteY207" fmla="*/ 5617201 h 6858000"/>
              <a:gd name="connsiteX208" fmla="*/ 9017606 w 12192000"/>
              <a:gd name="connsiteY208" fmla="*/ 5608019 h 6858000"/>
              <a:gd name="connsiteX209" fmla="*/ 8957195 w 12192000"/>
              <a:gd name="connsiteY209" fmla="*/ 5667491 h 6858000"/>
              <a:gd name="connsiteX210" fmla="*/ 8874446 w 12192000"/>
              <a:gd name="connsiteY210" fmla="*/ 5699858 h 6858000"/>
              <a:gd name="connsiteX211" fmla="*/ 8875710 w 12192000"/>
              <a:gd name="connsiteY211" fmla="*/ 5697330 h 6858000"/>
              <a:gd name="connsiteX212" fmla="*/ 8872371 w 12192000"/>
              <a:gd name="connsiteY212" fmla="*/ 5689818 h 6858000"/>
              <a:gd name="connsiteX213" fmla="*/ 8850669 w 12192000"/>
              <a:gd name="connsiteY213" fmla="*/ 5675628 h 6858000"/>
              <a:gd name="connsiteX214" fmla="*/ 8822290 w 12192000"/>
              <a:gd name="connsiteY214" fmla="*/ 5645580 h 6858000"/>
              <a:gd name="connsiteX215" fmla="*/ 8815613 w 12192000"/>
              <a:gd name="connsiteY215" fmla="*/ 5633059 h 6858000"/>
              <a:gd name="connsiteX216" fmla="*/ 8813108 w 12192000"/>
              <a:gd name="connsiteY216" fmla="*/ 5628051 h 6858000"/>
              <a:gd name="connsiteX217" fmla="*/ 8803092 w 12192000"/>
              <a:gd name="connsiteY217" fmla="*/ 5611358 h 6858000"/>
              <a:gd name="connsiteX218" fmla="*/ 8798084 w 12192000"/>
              <a:gd name="connsiteY218" fmla="*/ 5605515 h 6858000"/>
              <a:gd name="connsiteX219" fmla="*/ 8792241 w 12192000"/>
              <a:gd name="connsiteY219" fmla="*/ 5599672 h 6858000"/>
              <a:gd name="connsiteX220" fmla="*/ 8787233 w 12192000"/>
              <a:gd name="connsiteY220" fmla="*/ 5593829 h 6858000"/>
              <a:gd name="connsiteX221" fmla="*/ 8784729 w 12192000"/>
              <a:gd name="connsiteY221" fmla="*/ 5589656 h 6858000"/>
              <a:gd name="connsiteX222" fmla="*/ 8745499 w 12192000"/>
              <a:gd name="connsiteY222" fmla="*/ 5428562 h 6858000"/>
              <a:gd name="connsiteX223" fmla="*/ 8727762 w 12192000"/>
              <a:gd name="connsiteY223" fmla="*/ 5382237 h 6858000"/>
              <a:gd name="connsiteX224" fmla="*/ 8698763 w 12192000"/>
              <a:gd name="connsiteY224" fmla="*/ 5344088 h 6858000"/>
              <a:gd name="connsiteX225" fmla="*/ 8700426 w 12192000"/>
              <a:gd name="connsiteY225" fmla="*/ 5342591 h 6858000"/>
              <a:gd name="connsiteX226" fmla="*/ 9002582 w 12192000"/>
              <a:gd name="connsiteY226" fmla="*/ 5269973 h 6858000"/>
              <a:gd name="connsiteX227" fmla="*/ 8931076 w 12192000"/>
              <a:gd name="connsiteY227" fmla="*/ 5215868 h 6858000"/>
              <a:gd name="connsiteX228" fmla="*/ 8920475 w 12192000"/>
              <a:gd name="connsiteY228" fmla="*/ 5216734 h 6858000"/>
              <a:gd name="connsiteX229" fmla="*/ 8868198 w 12192000"/>
              <a:gd name="connsiteY229" fmla="*/ 5219474 h 6858000"/>
              <a:gd name="connsiteX230" fmla="*/ 8805921 w 12192000"/>
              <a:gd name="connsiteY230" fmla="*/ 5224483 h 6858000"/>
              <a:gd name="connsiteX231" fmla="*/ 8870284 w 12192000"/>
              <a:gd name="connsiteY231" fmla="*/ 5219163 h 6858000"/>
              <a:gd name="connsiteX232" fmla="*/ 8943710 w 12192000"/>
              <a:gd name="connsiteY232" fmla="*/ 5214837 h 6858000"/>
              <a:gd name="connsiteX233" fmla="*/ 8935024 w 12192000"/>
              <a:gd name="connsiteY233" fmla="*/ 5215654 h 6858000"/>
              <a:gd name="connsiteX234" fmla="*/ 8931076 w 12192000"/>
              <a:gd name="connsiteY234" fmla="*/ 5215868 h 6858000"/>
              <a:gd name="connsiteX235" fmla="*/ 8948366 w 12192000"/>
              <a:gd name="connsiteY235" fmla="*/ 5214398 h 6858000"/>
              <a:gd name="connsiteX236" fmla="*/ 8948367 w 12192000"/>
              <a:gd name="connsiteY236" fmla="*/ 5214456 h 6858000"/>
              <a:gd name="connsiteX237" fmla="*/ 8943710 w 12192000"/>
              <a:gd name="connsiteY237" fmla="*/ 5214837 h 6858000"/>
              <a:gd name="connsiteX238" fmla="*/ 8981715 w 12192000"/>
              <a:gd name="connsiteY238" fmla="*/ 5209875 h 6858000"/>
              <a:gd name="connsiteX239" fmla="*/ 9131124 w 12192000"/>
              <a:gd name="connsiteY239" fmla="*/ 5248270 h 6858000"/>
              <a:gd name="connsiteX240" fmla="*/ 9217096 w 12192000"/>
              <a:gd name="connsiteY240" fmla="*/ 5304195 h 6858000"/>
              <a:gd name="connsiteX241" fmla="*/ 9218766 w 12192000"/>
              <a:gd name="connsiteY241" fmla="*/ 5305865 h 6858000"/>
              <a:gd name="connsiteX242" fmla="*/ 9221270 w 12192000"/>
              <a:gd name="connsiteY242" fmla="*/ 5307534 h 6858000"/>
              <a:gd name="connsiteX243" fmla="*/ 9233790 w 12192000"/>
              <a:gd name="connsiteY243" fmla="*/ 5319219 h 6858000"/>
              <a:gd name="connsiteX244" fmla="*/ 9239554 w 12192000"/>
              <a:gd name="connsiteY244" fmla="*/ 5318396 h 6858000"/>
              <a:gd name="connsiteX245" fmla="*/ 9240466 w 12192000"/>
              <a:gd name="connsiteY245" fmla="*/ 5320055 h 6858000"/>
              <a:gd name="connsiteX246" fmla="*/ 9234624 w 12192000"/>
              <a:gd name="connsiteY246" fmla="*/ 5320889 h 6858000"/>
              <a:gd name="connsiteX247" fmla="*/ 9222103 w 12192000"/>
              <a:gd name="connsiteY247" fmla="*/ 5309204 h 6858000"/>
              <a:gd name="connsiteX248" fmla="*/ 9219599 w 12192000"/>
              <a:gd name="connsiteY248" fmla="*/ 5307535 h 6858000"/>
              <a:gd name="connsiteX249" fmla="*/ 9217930 w 12192000"/>
              <a:gd name="connsiteY249" fmla="*/ 5305865 h 6858000"/>
              <a:gd name="connsiteX250" fmla="*/ 9131957 w 12192000"/>
              <a:gd name="connsiteY250" fmla="*/ 5249941 h 6858000"/>
              <a:gd name="connsiteX251" fmla="*/ 9056940 w 12192000"/>
              <a:gd name="connsiteY251" fmla="*/ 5227927 h 6858000"/>
              <a:gd name="connsiteX252" fmla="*/ 8997383 w 12192000"/>
              <a:gd name="connsiteY252" fmla="*/ 5214813 h 6858000"/>
              <a:gd name="connsiteX253" fmla="*/ 8814535 w 12192000"/>
              <a:gd name="connsiteY253" fmla="*/ 5205485 h 6858000"/>
              <a:gd name="connsiteX254" fmla="*/ 8805596 w 12192000"/>
              <a:gd name="connsiteY254" fmla="*/ 5205703 h 6858000"/>
              <a:gd name="connsiteX255" fmla="*/ 8612784 w 12192000"/>
              <a:gd name="connsiteY255" fmla="*/ 5244099 h 6858000"/>
              <a:gd name="connsiteX256" fmla="*/ 8608479 w 12192000"/>
              <a:gd name="connsiteY256" fmla="*/ 5245654 h 6858000"/>
              <a:gd name="connsiteX257" fmla="*/ 8608005 w 12192000"/>
              <a:gd name="connsiteY257" fmla="*/ 5245249 h 6858000"/>
              <a:gd name="connsiteX258" fmla="*/ 8611115 w 12192000"/>
              <a:gd name="connsiteY258" fmla="*/ 5244097 h 6858000"/>
              <a:gd name="connsiteX259" fmla="*/ 8803927 w 12192000"/>
              <a:gd name="connsiteY259" fmla="*/ 5205702 h 6858000"/>
              <a:gd name="connsiteX260" fmla="*/ 8676365 w 12192000"/>
              <a:gd name="connsiteY260" fmla="*/ 5195112 h 6858000"/>
              <a:gd name="connsiteX261" fmla="*/ 8596090 w 12192000"/>
              <a:gd name="connsiteY261" fmla="*/ 5221562 h 6858000"/>
              <a:gd name="connsiteX262" fmla="*/ 8590248 w 12192000"/>
              <a:gd name="connsiteY262" fmla="*/ 5224901 h 6858000"/>
              <a:gd name="connsiteX263" fmla="*/ 8587562 w 12192000"/>
              <a:gd name="connsiteY263" fmla="*/ 5227798 h 6858000"/>
              <a:gd name="connsiteX264" fmla="*/ 8586035 w 12192000"/>
              <a:gd name="connsiteY264" fmla="*/ 5226494 h 6858000"/>
              <a:gd name="connsiteX265" fmla="*/ 8588578 w 12192000"/>
              <a:gd name="connsiteY265" fmla="*/ 5224899 h 6858000"/>
              <a:gd name="connsiteX266" fmla="*/ 8594421 w 12192000"/>
              <a:gd name="connsiteY266" fmla="*/ 5221560 h 6858000"/>
              <a:gd name="connsiteX267" fmla="*/ 8649288 w 12192000"/>
              <a:gd name="connsiteY267" fmla="*/ 5200863 h 6858000"/>
              <a:gd name="connsiteX268" fmla="*/ 8725915 w 12192000"/>
              <a:gd name="connsiteY268" fmla="*/ 5193427 h 6858000"/>
              <a:gd name="connsiteX269" fmla="*/ 8698159 w 12192000"/>
              <a:gd name="connsiteY269" fmla="*/ 5202217 h 6858000"/>
              <a:gd name="connsiteX270" fmla="*/ 8699695 w 12192000"/>
              <a:gd name="connsiteY270" fmla="*/ 5201634 h 6858000"/>
              <a:gd name="connsiteX271" fmla="*/ 9062789 w 12192000"/>
              <a:gd name="connsiteY271" fmla="*/ 5192520 h 6858000"/>
              <a:gd name="connsiteX272" fmla="*/ 9062888 w 12192000"/>
              <a:gd name="connsiteY272" fmla="*/ 5192555 h 6858000"/>
              <a:gd name="connsiteX273" fmla="*/ 9064170 w 12192000"/>
              <a:gd name="connsiteY273" fmla="*/ 5193430 h 6858000"/>
              <a:gd name="connsiteX274" fmla="*/ 8691666 w 12192000"/>
              <a:gd name="connsiteY274" fmla="*/ 5191863 h 6858000"/>
              <a:gd name="connsiteX275" fmla="*/ 8676365 w 12192000"/>
              <a:gd name="connsiteY275" fmla="*/ 5195112 h 6858000"/>
              <a:gd name="connsiteX276" fmla="*/ 8680206 w 12192000"/>
              <a:gd name="connsiteY276" fmla="*/ 5193847 h 6858000"/>
              <a:gd name="connsiteX277" fmla="*/ 8746477 w 12192000"/>
              <a:gd name="connsiteY277" fmla="*/ 5187335 h 6858000"/>
              <a:gd name="connsiteX278" fmla="*/ 8741591 w 12192000"/>
              <a:gd name="connsiteY278" fmla="*/ 5188520 h 6858000"/>
              <a:gd name="connsiteX279" fmla="*/ 8742486 w 12192000"/>
              <a:gd name="connsiteY279" fmla="*/ 5188240 h 6858000"/>
              <a:gd name="connsiteX280" fmla="*/ 8719308 w 12192000"/>
              <a:gd name="connsiteY280" fmla="*/ 5187077 h 6858000"/>
              <a:gd name="connsiteX281" fmla="*/ 8691666 w 12192000"/>
              <a:gd name="connsiteY281" fmla="*/ 5191863 h 6858000"/>
              <a:gd name="connsiteX282" fmla="*/ 8706582 w 12192000"/>
              <a:gd name="connsiteY282" fmla="*/ 5188695 h 6858000"/>
              <a:gd name="connsiteX283" fmla="*/ 8730783 w 12192000"/>
              <a:gd name="connsiteY283" fmla="*/ 5185618 h 6858000"/>
              <a:gd name="connsiteX284" fmla="*/ 8719308 w 12192000"/>
              <a:gd name="connsiteY284" fmla="*/ 5187077 h 6858000"/>
              <a:gd name="connsiteX285" fmla="*/ 8721257 w 12192000"/>
              <a:gd name="connsiteY285" fmla="*/ 5186740 h 6858000"/>
              <a:gd name="connsiteX286" fmla="*/ 8770539 w 12192000"/>
              <a:gd name="connsiteY286" fmla="*/ 5181496 h 6858000"/>
              <a:gd name="connsiteX287" fmla="*/ 8769751 w 12192000"/>
              <a:gd name="connsiteY287" fmla="*/ 5181687 h 6858000"/>
              <a:gd name="connsiteX288" fmla="*/ 8753494 w 12192000"/>
              <a:gd name="connsiteY288" fmla="*/ 5182945 h 6858000"/>
              <a:gd name="connsiteX289" fmla="*/ 8730783 w 12192000"/>
              <a:gd name="connsiteY289" fmla="*/ 5185618 h 6858000"/>
              <a:gd name="connsiteX290" fmla="*/ 8751824 w 12192000"/>
              <a:gd name="connsiteY290" fmla="*/ 5182944 h 6858000"/>
              <a:gd name="connsiteX291" fmla="*/ 8770539 w 12192000"/>
              <a:gd name="connsiteY291" fmla="*/ 5181496 h 6858000"/>
              <a:gd name="connsiteX292" fmla="*/ 9000104 w 12192000"/>
              <a:gd name="connsiteY292" fmla="*/ 5176251 h 6858000"/>
              <a:gd name="connsiteX293" fmla="*/ 9023449 w 12192000"/>
              <a:gd name="connsiteY293" fmla="*/ 5185671 h 6858000"/>
              <a:gd name="connsiteX294" fmla="*/ 9070191 w 12192000"/>
              <a:gd name="connsiteY294" fmla="*/ 5200695 h 6858000"/>
              <a:gd name="connsiteX295" fmla="*/ 9074815 w 12192000"/>
              <a:gd name="connsiteY295" fmla="*/ 5200695 h 6858000"/>
              <a:gd name="connsiteX296" fmla="*/ 9076035 w 12192000"/>
              <a:gd name="connsiteY296" fmla="*/ 5201528 h 6858000"/>
              <a:gd name="connsiteX297" fmla="*/ 9071027 w 12192000"/>
              <a:gd name="connsiteY297" fmla="*/ 5201528 h 6858000"/>
              <a:gd name="connsiteX298" fmla="*/ 9024284 w 12192000"/>
              <a:gd name="connsiteY298" fmla="*/ 5186504 h 6858000"/>
              <a:gd name="connsiteX299" fmla="*/ 9000496 w 12192000"/>
              <a:gd name="connsiteY299" fmla="*/ 5176905 h 6858000"/>
              <a:gd name="connsiteX300" fmla="*/ 8843157 w 12192000"/>
              <a:gd name="connsiteY300" fmla="*/ 5005378 h 6858000"/>
              <a:gd name="connsiteX301" fmla="*/ 8495094 w 12192000"/>
              <a:gd name="connsiteY301" fmla="*/ 5137258 h 6858000"/>
              <a:gd name="connsiteX302" fmla="*/ 8477565 w 12192000"/>
              <a:gd name="connsiteY302" fmla="*/ 5153952 h 6858000"/>
              <a:gd name="connsiteX303" fmla="*/ 8475077 w 12192000"/>
              <a:gd name="connsiteY303" fmla="*/ 5158311 h 6858000"/>
              <a:gd name="connsiteX304" fmla="*/ 8447517 w 12192000"/>
              <a:gd name="connsiteY304" fmla="*/ 5153951 h 6858000"/>
              <a:gd name="connsiteX305" fmla="*/ 8394097 w 12192000"/>
              <a:gd name="connsiteY305" fmla="*/ 5167306 h 6858000"/>
              <a:gd name="connsiteX306" fmla="*/ 8334835 w 12192000"/>
              <a:gd name="connsiteY306" fmla="*/ 5200693 h 6858000"/>
              <a:gd name="connsiteX307" fmla="*/ 8288092 w 12192000"/>
              <a:gd name="connsiteY307" fmla="*/ 5217387 h 6858000"/>
              <a:gd name="connsiteX308" fmla="*/ 8268895 w 12192000"/>
              <a:gd name="connsiteY308" fmla="*/ 5223230 h 6858000"/>
              <a:gd name="connsiteX309" fmla="*/ 8222987 w 12192000"/>
              <a:gd name="connsiteY309" fmla="*/ 5252444 h 6858000"/>
              <a:gd name="connsiteX310" fmla="*/ 8215475 w 12192000"/>
              <a:gd name="connsiteY310" fmla="*/ 5259121 h 6858000"/>
              <a:gd name="connsiteX311" fmla="*/ 8207963 w 12192000"/>
              <a:gd name="connsiteY311" fmla="*/ 5265799 h 6858000"/>
              <a:gd name="connsiteX312" fmla="*/ 8197112 w 12192000"/>
              <a:gd name="connsiteY312" fmla="*/ 5273311 h 6858000"/>
              <a:gd name="connsiteX313" fmla="*/ 8181253 w 12192000"/>
              <a:gd name="connsiteY313" fmla="*/ 5275815 h 6858000"/>
              <a:gd name="connsiteX314" fmla="*/ 8169567 w 12192000"/>
              <a:gd name="connsiteY314" fmla="*/ 5276650 h 6858000"/>
              <a:gd name="connsiteX315" fmla="*/ 8161220 w 12192000"/>
              <a:gd name="connsiteY315" fmla="*/ 5277484 h 6858000"/>
              <a:gd name="connsiteX316" fmla="*/ 8106131 w 12192000"/>
              <a:gd name="connsiteY316" fmla="*/ 5302525 h 6858000"/>
              <a:gd name="connsiteX317" fmla="*/ 8087768 w 12192000"/>
              <a:gd name="connsiteY317" fmla="*/ 5318384 h 6858000"/>
              <a:gd name="connsiteX318" fmla="*/ 8085264 w 12192000"/>
              <a:gd name="connsiteY318" fmla="*/ 5320888 h 6858000"/>
              <a:gd name="connsiteX319" fmla="*/ 8067736 w 12192000"/>
              <a:gd name="connsiteY319" fmla="*/ 5335077 h 6858000"/>
              <a:gd name="connsiteX320" fmla="*/ 8016820 w 12192000"/>
              <a:gd name="connsiteY320" fmla="*/ 5349267 h 6858000"/>
              <a:gd name="connsiteX321" fmla="*/ 7988441 w 12192000"/>
              <a:gd name="connsiteY321" fmla="*/ 5353440 h 6858000"/>
              <a:gd name="connsiteX322" fmla="*/ 7954219 w 12192000"/>
              <a:gd name="connsiteY322" fmla="*/ 5365126 h 6858000"/>
              <a:gd name="connsiteX323" fmla="*/ 7912484 w 12192000"/>
              <a:gd name="connsiteY323" fmla="*/ 5390167 h 6858000"/>
              <a:gd name="connsiteX324" fmla="*/ 7891617 w 12192000"/>
              <a:gd name="connsiteY324" fmla="*/ 5405191 h 6858000"/>
              <a:gd name="connsiteX325" fmla="*/ 7874089 w 12192000"/>
              <a:gd name="connsiteY325" fmla="*/ 5417711 h 6858000"/>
              <a:gd name="connsiteX326" fmla="*/ 7800637 w 12192000"/>
              <a:gd name="connsiteY326" fmla="*/ 5448594 h 6858000"/>
              <a:gd name="connsiteX327" fmla="*/ 7756399 w 12192000"/>
              <a:gd name="connsiteY327" fmla="*/ 5412703 h 6858000"/>
              <a:gd name="connsiteX328" fmla="*/ 7783943 w 12192000"/>
              <a:gd name="connsiteY328" fmla="*/ 5357614 h 6858000"/>
              <a:gd name="connsiteX329" fmla="*/ 7794794 w 12192000"/>
              <a:gd name="connsiteY329" fmla="*/ 5348432 h 6858000"/>
              <a:gd name="connsiteX330" fmla="*/ 7817331 w 12192000"/>
              <a:gd name="connsiteY330" fmla="*/ 5329235 h 6858000"/>
              <a:gd name="connsiteX331" fmla="*/ 7843206 w 12192000"/>
              <a:gd name="connsiteY331" fmla="*/ 5303359 h 6858000"/>
              <a:gd name="connsiteX332" fmla="*/ 7855726 w 12192000"/>
              <a:gd name="connsiteY332" fmla="*/ 5237419 h 6858000"/>
              <a:gd name="connsiteX333" fmla="*/ 7800637 w 12192000"/>
              <a:gd name="connsiteY333" fmla="*/ 5189008 h 6858000"/>
              <a:gd name="connsiteX334" fmla="*/ 7767249 w 12192000"/>
              <a:gd name="connsiteY334" fmla="*/ 5182330 h 6858000"/>
              <a:gd name="connsiteX335" fmla="*/ 7763911 w 12192000"/>
              <a:gd name="connsiteY335" fmla="*/ 5181496 h 6858000"/>
              <a:gd name="connsiteX336" fmla="*/ 7755564 w 12192000"/>
              <a:gd name="connsiteY336" fmla="*/ 5179826 h 6858000"/>
              <a:gd name="connsiteX337" fmla="*/ 7748052 w 12192000"/>
              <a:gd name="connsiteY337" fmla="*/ 5178157 h 6858000"/>
              <a:gd name="connsiteX338" fmla="*/ 7687120 w 12192000"/>
              <a:gd name="connsiteY338" fmla="*/ 5141431 h 6858000"/>
              <a:gd name="connsiteX339" fmla="*/ 7684616 w 12192000"/>
              <a:gd name="connsiteY339" fmla="*/ 5138092 h 6858000"/>
              <a:gd name="connsiteX340" fmla="*/ 7682946 w 12192000"/>
              <a:gd name="connsiteY340" fmla="*/ 5141431 h 6858000"/>
              <a:gd name="connsiteX341" fmla="*/ 7667087 w 12192000"/>
              <a:gd name="connsiteY341" fmla="*/ 5192347 h 6858000"/>
              <a:gd name="connsiteX342" fmla="*/ 7745548 w 12192000"/>
              <a:gd name="connsiteY342" fmla="*/ 5282492 h 6858000"/>
              <a:gd name="connsiteX343" fmla="*/ 7751390 w 12192000"/>
              <a:gd name="connsiteY343" fmla="*/ 5288335 h 6858000"/>
              <a:gd name="connsiteX344" fmla="*/ 7748886 w 12192000"/>
              <a:gd name="connsiteY344" fmla="*/ 5295847 h 6858000"/>
              <a:gd name="connsiteX345" fmla="*/ 7678773 w 12192000"/>
              <a:gd name="connsiteY345" fmla="*/ 5406860 h 6858000"/>
              <a:gd name="connsiteX346" fmla="*/ 7707987 w 12192000"/>
              <a:gd name="connsiteY346" fmla="*/ 5488659 h 6858000"/>
              <a:gd name="connsiteX347" fmla="*/ 7801471 w 12192000"/>
              <a:gd name="connsiteY347" fmla="*/ 5524551 h 6858000"/>
              <a:gd name="connsiteX348" fmla="*/ 7834024 w 12192000"/>
              <a:gd name="connsiteY348" fmla="*/ 5522046 h 6858000"/>
              <a:gd name="connsiteX349" fmla="*/ 7834859 w 12192000"/>
              <a:gd name="connsiteY349" fmla="*/ 5522046 h 6858000"/>
              <a:gd name="connsiteX350" fmla="*/ 7839032 w 12192000"/>
              <a:gd name="connsiteY350" fmla="*/ 5523716 h 6858000"/>
              <a:gd name="connsiteX351" fmla="*/ 7841536 w 12192000"/>
              <a:gd name="connsiteY351" fmla="*/ 5528724 h 6858000"/>
              <a:gd name="connsiteX352" fmla="*/ 7858230 w 12192000"/>
              <a:gd name="connsiteY352" fmla="*/ 5603011 h 6858000"/>
              <a:gd name="connsiteX353" fmla="*/ 7857395 w 12192000"/>
              <a:gd name="connsiteY353" fmla="*/ 5612192 h 6858000"/>
              <a:gd name="connsiteX354" fmla="*/ 7846544 w 12192000"/>
              <a:gd name="connsiteY354" fmla="*/ 5618035 h 6858000"/>
              <a:gd name="connsiteX355" fmla="*/ 7798967 w 12192000"/>
              <a:gd name="connsiteY355" fmla="*/ 5625547 h 6858000"/>
              <a:gd name="connsiteX356" fmla="*/ 7773092 w 12192000"/>
              <a:gd name="connsiteY356" fmla="*/ 5649753 h 6858000"/>
              <a:gd name="connsiteX357" fmla="*/ 7767249 w 12192000"/>
              <a:gd name="connsiteY357" fmla="*/ 5666447 h 6858000"/>
              <a:gd name="connsiteX358" fmla="*/ 7766415 w 12192000"/>
              <a:gd name="connsiteY358" fmla="*/ 5668116 h 6858000"/>
              <a:gd name="connsiteX359" fmla="*/ 7763911 w 12192000"/>
              <a:gd name="connsiteY359" fmla="*/ 5675628 h 6858000"/>
              <a:gd name="connsiteX360" fmla="*/ 7761407 w 12192000"/>
              <a:gd name="connsiteY360" fmla="*/ 5681471 h 6858000"/>
              <a:gd name="connsiteX361" fmla="*/ 7751390 w 12192000"/>
              <a:gd name="connsiteY361" fmla="*/ 5693157 h 6858000"/>
              <a:gd name="connsiteX362" fmla="*/ 7746382 w 12192000"/>
              <a:gd name="connsiteY362" fmla="*/ 5694826 h 6858000"/>
              <a:gd name="connsiteX363" fmla="*/ 7744713 w 12192000"/>
              <a:gd name="connsiteY363" fmla="*/ 5694826 h 6858000"/>
              <a:gd name="connsiteX364" fmla="*/ 7739705 w 12192000"/>
              <a:gd name="connsiteY364" fmla="*/ 5690652 h 6858000"/>
              <a:gd name="connsiteX365" fmla="*/ 7713830 w 12192000"/>
              <a:gd name="connsiteY365" fmla="*/ 5672289 h 6858000"/>
              <a:gd name="connsiteX366" fmla="*/ 7712995 w 12192000"/>
              <a:gd name="connsiteY366" fmla="*/ 5672289 h 6858000"/>
              <a:gd name="connsiteX367" fmla="*/ 7656237 w 12192000"/>
              <a:gd name="connsiteY367" fmla="*/ 5714024 h 6858000"/>
              <a:gd name="connsiteX368" fmla="*/ 7650394 w 12192000"/>
              <a:gd name="connsiteY368" fmla="*/ 5718197 h 6858000"/>
              <a:gd name="connsiteX369" fmla="*/ 7648724 w 12192000"/>
              <a:gd name="connsiteY369" fmla="*/ 5718197 h 6858000"/>
              <a:gd name="connsiteX370" fmla="*/ 7622014 w 12192000"/>
              <a:gd name="connsiteY370" fmla="*/ 5738229 h 6858000"/>
              <a:gd name="connsiteX371" fmla="*/ 7617841 w 12192000"/>
              <a:gd name="connsiteY371" fmla="*/ 5754088 h 6858000"/>
              <a:gd name="connsiteX372" fmla="*/ 7617006 w 12192000"/>
              <a:gd name="connsiteY372" fmla="*/ 5757427 h 6858000"/>
              <a:gd name="connsiteX373" fmla="*/ 7614502 w 12192000"/>
              <a:gd name="connsiteY373" fmla="*/ 5769947 h 6858000"/>
              <a:gd name="connsiteX374" fmla="*/ 7610329 w 12192000"/>
              <a:gd name="connsiteY374" fmla="*/ 5779129 h 6858000"/>
              <a:gd name="connsiteX375" fmla="*/ 7607825 w 12192000"/>
              <a:gd name="connsiteY375" fmla="*/ 5783302 h 6858000"/>
              <a:gd name="connsiteX376" fmla="*/ 7606155 w 12192000"/>
              <a:gd name="connsiteY376" fmla="*/ 5785806 h 6858000"/>
              <a:gd name="connsiteX377" fmla="*/ 7604486 w 12192000"/>
              <a:gd name="connsiteY377" fmla="*/ 5806673 h 6858000"/>
              <a:gd name="connsiteX378" fmla="*/ 7614502 w 12192000"/>
              <a:gd name="connsiteY378" fmla="*/ 5818359 h 6858000"/>
              <a:gd name="connsiteX379" fmla="*/ 7631196 w 12192000"/>
              <a:gd name="connsiteY379" fmla="*/ 5824202 h 6858000"/>
              <a:gd name="connsiteX380" fmla="*/ 7657071 w 12192000"/>
              <a:gd name="connsiteY380" fmla="*/ 5827541 h 6858000"/>
              <a:gd name="connsiteX381" fmla="*/ 7662079 w 12192000"/>
              <a:gd name="connsiteY381" fmla="*/ 5825871 h 6858000"/>
              <a:gd name="connsiteX382" fmla="*/ 7665418 w 12192000"/>
              <a:gd name="connsiteY382" fmla="*/ 5823367 h 6858000"/>
              <a:gd name="connsiteX383" fmla="*/ 7670426 w 12192000"/>
              <a:gd name="connsiteY383" fmla="*/ 5821698 h 6858000"/>
              <a:gd name="connsiteX384" fmla="*/ 7671261 w 12192000"/>
              <a:gd name="connsiteY384" fmla="*/ 5821698 h 6858000"/>
              <a:gd name="connsiteX385" fmla="*/ 7677104 w 12192000"/>
              <a:gd name="connsiteY385" fmla="*/ 5822532 h 6858000"/>
              <a:gd name="connsiteX386" fmla="*/ 7692963 w 12192000"/>
              <a:gd name="connsiteY386" fmla="*/ 5825871 h 6858000"/>
              <a:gd name="connsiteX387" fmla="*/ 7693797 w 12192000"/>
              <a:gd name="connsiteY387" fmla="*/ 5825871 h 6858000"/>
              <a:gd name="connsiteX388" fmla="*/ 7708822 w 12192000"/>
              <a:gd name="connsiteY388" fmla="*/ 5828375 h 6858000"/>
              <a:gd name="connsiteX389" fmla="*/ 7714664 w 12192000"/>
              <a:gd name="connsiteY389" fmla="*/ 5829210 h 6858000"/>
              <a:gd name="connsiteX390" fmla="*/ 7718838 w 12192000"/>
              <a:gd name="connsiteY390" fmla="*/ 5829210 h 6858000"/>
              <a:gd name="connsiteX391" fmla="*/ 7758903 w 12192000"/>
              <a:gd name="connsiteY391" fmla="*/ 5810012 h 6858000"/>
              <a:gd name="connsiteX392" fmla="*/ 7763911 w 12192000"/>
              <a:gd name="connsiteY392" fmla="*/ 5802500 h 6858000"/>
              <a:gd name="connsiteX393" fmla="*/ 7766415 w 12192000"/>
              <a:gd name="connsiteY393" fmla="*/ 5798327 h 6858000"/>
              <a:gd name="connsiteX394" fmla="*/ 7768084 w 12192000"/>
              <a:gd name="connsiteY394" fmla="*/ 5794988 h 6858000"/>
              <a:gd name="connsiteX395" fmla="*/ 7773927 w 12192000"/>
              <a:gd name="connsiteY395" fmla="*/ 5785806 h 6858000"/>
              <a:gd name="connsiteX396" fmla="*/ 7779770 w 12192000"/>
              <a:gd name="connsiteY396" fmla="*/ 5782468 h 6858000"/>
              <a:gd name="connsiteX397" fmla="*/ 7781439 w 12192000"/>
              <a:gd name="connsiteY397" fmla="*/ 5782468 h 6858000"/>
              <a:gd name="connsiteX398" fmla="*/ 7788951 w 12192000"/>
              <a:gd name="connsiteY398" fmla="*/ 5784137 h 6858000"/>
              <a:gd name="connsiteX399" fmla="*/ 7801471 w 12192000"/>
              <a:gd name="connsiteY399" fmla="*/ 5785806 h 6858000"/>
              <a:gd name="connsiteX400" fmla="*/ 7805645 w 12192000"/>
              <a:gd name="connsiteY400" fmla="*/ 5785806 h 6858000"/>
              <a:gd name="connsiteX401" fmla="*/ 7858230 w 12192000"/>
              <a:gd name="connsiteY401" fmla="*/ 5761601 h 6858000"/>
              <a:gd name="connsiteX402" fmla="*/ 7862403 w 12192000"/>
              <a:gd name="connsiteY402" fmla="*/ 5758262 h 6858000"/>
              <a:gd name="connsiteX403" fmla="*/ 7868246 w 12192000"/>
              <a:gd name="connsiteY403" fmla="*/ 5753254 h 6858000"/>
              <a:gd name="connsiteX404" fmla="*/ 7878262 w 12192000"/>
              <a:gd name="connsiteY404" fmla="*/ 5745742 h 6858000"/>
              <a:gd name="connsiteX405" fmla="*/ 7895791 w 12192000"/>
              <a:gd name="connsiteY405" fmla="*/ 5739064 h 6858000"/>
              <a:gd name="connsiteX406" fmla="*/ 7897460 w 12192000"/>
              <a:gd name="connsiteY406" fmla="*/ 5739064 h 6858000"/>
              <a:gd name="connsiteX407" fmla="*/ 7956723 w 12192000"/>
              <a:gd name="connsiteY407" fmla="*/ 5745742 h 6858000"/>
              <a:gd name="connsiteX408" fmla="*/ 7960896 w 12192000"/>
              <a:gd name="connsiteY408" fmla="*/ 5746576 h 6858000"/>
              <a:gd name="connsiteX409" fmla="*/ 7990110 w 12192000"/>
              <a:gd name="connsiteY409" fmla="*/ 5739064 h 6858000"/>
              <a:gd name="connsiteX410" fmla="*/ 8017655 w 12192000"/>
              <a:gd name="connsiteY410" fmla="*/ 5724040 h 6858000"/>
              <a:gd name="connsiteX411" fmla="*/ 8025167 w 12192000"/>
              <a:gd name="connsiteY411" fmla="*/ 5719866 h 6858000"/>
              <a:gd name="connsiteX412" fmla="*/ 8026001 w 12192000"/>
              <a:gd name="connsiteY412" fmla="*/ 5719866 h 6858000"/>
              <a:gd name="connsiteX413" fmla="*/ 8035183 w 12192000"/>
              <a:gd name="connsiteY413" fmla="*/ 5715693 h 6858000"/>
              <a:gd name="connsiteX414" fmla="*/ 8055215 w 12192000"/>
              <a:gd name="connsiteY414" fmla="*/ 5699834 h 6858000"/>
              <a:gd name="connsiteX415" fmla="*/ 8069405 w 12192000"/>
              <a:gd name="connsiteY415" fmla="*/ 5674794 h 6858000"/>
              <a:gd name="connsiteX416" fmla="*/ 8075248 w 12192000"/>
              <a:gd name="connsiteY416" fmla="*/ 5663108 h 6858000"/>
              <a:gd name="connsiteX417" fmla="*/ 8084429 w 12192000"/>
              <a:gd name="connsiteY417" fmla="*/ 5643910 h 6858000"/>
              <a:gd name="connsiteX418" fmla="*/ 8091107 w 12192000"/>
              <a:gd name="connsiteY418" fmla="*/ 5639737 h 6858000"/>
              <a:gd name="connsiteX419" fmla="*/ 8092776 w 12192000"/>
              <a:gd name="connsiteY419" fmla="*/ 5639737 h 6858000"/>
              <a:gd name="connsiteX420" fmla="*/ 8126998 w 12192000"/>
              <a:gd name="connsiteY420" fmla="*/ 5636398 h 6858000"/>
              <a:gd name="connsiteX421" fmla="*/ 8141188 w 12192000"/>
              <a:gd name="connsiteY421" fmla="*/ 5633894 h 6858000"/>
              <a:gd name="connsiteX422" fmla="*/ 8166228 w 12192000"/>
              <a:gd name="connsiteY422" fmla="*/ 5630555 h 6858000"/>
              <a:gd name="connsiteX423" fmla="*/ 8177914 w 12192000"/>
              <a:gd name="connsiteY423" fmla="*/ 5631390 h 6858000"/>
              <a:gd name="connsiteX424" fmla="*/ 8191269 w 12192000"/>
              <a:gd name="connsiteY424" fmla="*/ 5632225 h 6858000"/>
              <a:gd name="connsiteX425" fmla="*/ 8233838 w 12192000"/>
              <a:gd name="connsiteY425" fmla="*/ 5633894 h 6858000"/>
              <a:gd name="connsiteX426" fmla="*/ 8251366 w 12192000"/>
              <a:gd name="connsiteY426" fmla="*/ 5633059 h 6858000"/>
              <a:gd name="connsiteX427" fmla="*/ 8275572 w 12192000"/>
              <a:gd name="connsiteY427" fmla="*/ 5628886 h 6858000"/>
              <a:gd name="connsiteX428" fmla="*/ 8281415 w 12192000"/>
              <a:gd name="connsiteY428" fmla="*/ 5627217 h 6858000"/>
              <a:gd name="connsiteX429" fmla="*/ 8284753 w 12192000"/>
              <a:gd name="connsiteY429" fmla="*/ 5626382 h 6858000"/>
              <a:gd name="connsiteX430" fmla="*/ 8289762 w 12192000"/>
              <a:gd name="connsiteY430" fmla="*/ 5628886 h 6858000"/>
              <a:gd name="connsiteX431" fmla="*/ 8301447 w 12192000"/>
              <a:gd name="connsiteY431" fmla="*/ 5639737 h 6858000"/>
              <a:gd name="connsiteX432" fmla="*/ 8303951 w 12192000"/>
              <a:gd name="connsiteY432" fmla="*/ 5647249 h 6858000"/>
              <a:gd name="connsiteX433" fmla="*/ 8297274 w 12192000"/>
              <a:gd name="connsiteY433" fmla="*/ 5652257 h 6858000"/>
              <a:gd name="connsiteX434" fmla="*/ 8293100 w 12192000"/>
              <a:gd name="connsiteY434" fmla="*/ 5653092 h 6858000"/>
              <a:gd name="connsiteX435" fmla="*/ 8275572 w 12192000"/>
              <a:gd name="connsiteY435" fmla="*/ 5661439 h 6858000"/>
              <a:gd name="connsiteX436" fmla="*/ 8269729 w 12192000"/>
              <a:gd name="connsiteY436" fmla="*/ 5663943 h 6858000"/>
              <a:gd name="connsiteX437" fmla="*/ 8266390 w 12192000"/>
              <a:gd name="connsiteY437" fmla="*/ 5663108 h 6858000"/>
              <a:gd name="connsiteX438" fmla="*/ 8263052 w 12192000"/>
              <a:gd name="connsiteY438" fmla="*/ 5662273 h 6858000"/>
              <a:gd name="connsiteX439" fmla="*/ 8256374 w 12192000"/>
              <a:gd name="connsiteY439" fmla="*/ 5661439 h 6858000"/>
              <a:gd name="connsiteX440" fmla="*/ 8255540 w 12192000"/>
              <a:gd name="connsiteY440" fmla="*/ 5661439 h 6858000"/>
              <a:gd name="connsiteX441" fmla="*/ 8253036 w 12192000"/>
              <a:gd name="connsiteY441" fmla="*/ 5661439 h 6858000"/>
              <a:gd name="connsiteX442" fmla="*/ 8248862 w 12192000"/>
              <a:gd name="connsiteY442" fmla="*/ 5661439 h 6858000"/>
              <a:gd name="connsiteX443" fmla="*/ 8247193 w 12192000"/>
              <a:gd name="connsiteY443" fmla="*/ 5661439 h 6858000"/>
              <a:gd name="connsiteX444" fmla="*/ 8211301 w 12192000"/>
              <a:gd name="connsiteY444" fmla="*/ 5663943 h 6858000"/>
              <a:gd name="connsiteX445" fmla="*/ 8191269 w 12192000"/>
              <a:gd name="connsiteY445" fmla="*/ 5669785 h 6858000"/>
              <a:gd name="connsiteX446" fmla="*/ 8182087 w 12192000"/>
              <a:gd name="connsiteY446" fmla="*/ 5684810 h 6858000"/>
              <a:gd name="connsiteX447" fmla="*/ 8216309 w 12192000"/>
              <a:gd name="connsiteY447" fmla="*/ 5749915 h 6858000"/>
              <a:gd name="connsiteX448" fmla="*/ 8237177 w 12192000"/>
              <a:gd name="connsiteY448" fmla="*/ 5754923 h 6858000"/>
              <a:gd name="connsiteX449" fmla="*/ 8240515 w 12192000"/>
              <a:gd name="connsiteY449" fmla="*/ 5754923 h 6858000"/>
              <a:gd name="connsiteX450" fmla="*/ 8241350 w 12192000"/>
              <a:gd name="connsiteY450" fmla="*/ 5754923 h 6858000"/>
              <a:gd name="connsiteX451" fmla="*/ 8248027 w 12192000"/>
              <a:gd name="connsiteY451" fmla="*/ 5759097 h 6858000"/>
              <a:gd name="connsiteX452" fmla="*/ 8307290 w 12192000"/>
              <a:gd name="connsiteY452" fmla="*/ 5804169 h 6858000"/>
              <a:gd name="connsiteX453" fmla="*/ 8308959 w 12192000"/>
              <a:gd name="connsiteY453" fmla="*/ 5804169 h 6858000"/>
              <a:gd name="connsiteX454" fmla="*/ 8424146 w 12192000"/>
              <a:gd name="connsiteY454" fmla="*/ 5764939 h 6858000"/>
              <a:gd name="connsiteX455" fmla="*/ 8425815 w 12192000"/>
              <a:gd name="connsiteY455" fmla="*/ 5764939 h 6858000"/>
              <a:gd name="connsiteX456" fmla="*/ 8429988 w 12192000"/>
              <a:gd name="connsiteY456" fmla="*/ 5764105 h 6858000"/>
              <a:gd name="connsiteX457" fmla="*/ 8437501 w 12192000"/>
              <a:gd name="connsiteY457" fmla="*/ 5763270 h 6858000"/>
              <a:gd name="connsiteX458" fmla="*/ 8441674 w 12192000"/>
              <a:gd name="connsiteY458" fmla="*/ 5762435 h 6858000"/>
              <a:gd name="connsiteX459" fmla="*/ 8467549 w 12192000"/>
              <a:gd name="connsiteY459" fmla="*/ 5756592 h 6858000"/>
              <a:gd name="connsiteX460" fmla="*/ 8491755 w 12192000"/>
              <a:gd name="connsiteY460" fmla="*/ 5724875 h 6858000"/>
              <a:gd name="connsiteX461" fmla="*/ 8498433 w 12192000"/>
              <a:gd name="connsiteY461" fmla="*/ 5720701 h 6858000"/>
              <a:gd name="connsiteX462" fmla="*/ 8499267 w 12192000"/>
              <a:gd name="connsiteY462" fmla="*/ 5720701 h 6858000"/>
              <a:gd name="connsiteX463" fmla="*/ 8505945 w 12192000"/>
              <a:gd name="connsiteY463" fmla="*/ 5725709 h 6858000"/>
              <a:gd name="connsiteX464" fmla="*/ 8509283 w 12192000"/>
              <a:gd name="connsiteY464" fmla="*/ 5734056 h 6858000"/>
              <a:gd name="connsiteX465" fmla="*/ 8544340 w 12192000"/>
              <a:gd name="connsiteY465" fmla="*/ 5753254 h 6858000"/>
              <a:gd name="connsiteX466" fmla="*/ 8546844 w 12192000"/>
              <a:gd name="connsiteY466" fmla="*/ 5753254 h 6858000"/>
              <a:gd name="connsiteX467" fmla="*/ 8564414 w 12192000"/>
              <a:gd name="connsiteY467" fmla="*/ 5749489 h 6858000"/>
              <a:gd name="connsiteX468" fmla="*/ 8569381 w 12192000"/>
              <a:gd name="connsiteY468" fmla="*/ 5754089 h 6858000"/>
              <a:gd name="connsiteX469" fmla="*/ 8586909 w 12192000"/>
              <a:gd name="connsiteY469" fmla="*/ 5764940 h 6858000"/>
              <a:gd name="connsiteX470" fmla="*/ 8676220 w 12192000"/>
              <a:gd name="connsiteY470" fmla="*/ 5789980 h 6858000"/>
              <a:gd name="connsiteX471" fmla="*/ 8721293 w 12192000"/>
              <a:gd name="connsiteY471" fmla="*/ 5791650 h 6858000"/>
              <a:gd name="connsiteX472" fmla="*/ 8802049 w 12192000"/>
              <a:gd name="connsiteY472" fmla="*/ 5804170 h 6858000"/>
              <a:gd name="connsiteX473" fmla="*/ 8868647 w 12192000"/>
              <a:gd name="connsiteY473" fmla="*/ 5804170 h 6858000"/>
              <a:gd name="connsiteX474" fmla="*/ 8767161 w 12192000"/>
              <a:gd name="connsiteY474" fmla="*/ 5833501 h 6858000"/>
              <a:gd name="connsiteX475" fmla="*/ 8456698 w 12192000"/>
              <a:gd name="connsiteY475" fmla="*/ 5773286 h 6858000"/>
              <a:gd name="connsiteX476" fmla="*/ 8541001 w 12192000"/>
              <a:gd name="connsiteY476" fmla="*/ 5842565 h 6858000"/>
              <a:gd name="connsiteX477" fmla="*/ 8494259 w 12192000"/>
              <a:gd name="connsiteY477" fmla="*/ 5820863 h 6858000"/>
              <a:gd name="connsiteX478" fmla="*/ 8653684 w 12192000"/>
              <a:gd name="connsiteY478" fmla="*/ 5886803 h 6858000"/>
              <a:gd name="connsiteX479" fmla="*/ 8677889 w 12192000"/>
              <a:gd name="connsiteY479" fmla="*/ 5889307 h 6858000"/>
              <a:gd name="connsiteX480" fmla="*/ 8747664 w 12192000"/>
              <a:gd name="connsiteY480" fmla="*/ 5892724 h 6858000"/>
              <a:gd name="connsiteX481" fmla="*/ 8786508 w 12192000"/>
              <a:gd name="connsiteY481" fmla="*/ 5890375 h 6858000"/>
              <a:gd name="connsiteX482" fmla="*/ 8771241 w 12192000"/>
              <a:gd name="connsiteY482" fmla="*/ 5892696 h 6858000"/>
              <a:gd name="connsiteX483" fmla="*/ 8674551 w 12192000"/>
              <a:gd name="connsiteY483" fmla="*/ 5890143 h 6858000"/>
              <a:gd name="connsiteX484" fmla="*/ 8672881 w 12192000"/>
              <a:gd name="connsiteY484" fmla="*/ 5890143 h 6858000"/>
              <a:gd name="connsiteX485" fmla="*/ 8653475 w 12192000"/>
              <a:gd name="connsiteY485" fmla="*/ 5891916 h 6858000"/>
              <a:gd name="connsiteX486" fmla="*/ 8631992 w 12192000"/>
              <a:gd name="connsiteY486" fmla="*/ 5891837 h 6858000"/>
              <a:gd name="connsiteX487" fmla="*/ 8628969 w 12192000"/>
              <a:gd name="connsiteY487" fmla="*/ 5891290 h 6858000"/>
              <a:gd name="connsiteX488" fmla="*/ 8596925 w 12192000"/>
              <a:gd name="connsiteY488" fmla="*/ 5888472 h 6858000"/>
              <a:gd name="connsiteX489" fmla="*/ 8598305 w 12192000"/>
              <a:gd name="connsiteY489" fmla="*/ 5889050 h 6858000"/>
              <a:gd name="connsiteX490" fmla="*/ 8597760 w 12192000"/>
              <a:gd name="connsiteY490" fmla="*/ 5888995 h 6858000"/>
              <a:gd name="connsiteX491" fmla="*/ 8582736 w 12192000"/>
              <a:gd name="connsiteY491" fmla="*/ 5886804 h 6858000"/>
              <a:gd name="connsiteX492" fmla="*/ 8592752 w 12192000"/>
              <a:gd name="connsiteY492" fmla="*/ 5890977 h 6858000"/>
              <a:gd name="connsiteX493" fmla="*/ 8603738 w 12192000"/>
              <a:gd name="connsiteY493" fmla="*/ 5891326 h 6858000"/>
              <a:gd name="connsiteX494" fmla="*/ 8609132 w 12192000"/>
              <a:gd name="connsiteY494" fmla="*/ 5893585 h 6858000"/>
              <a:gd name="connsiteX495" fmla="*/ 8672047 w 12192000"/>
              <a:gd name="connsiteY495" fmla="*/ 5916852 h 6858000"/>
              <a:gd name="connsiteX496" fmla="*/ 8564372 w 12192000"/>
              <a:gd name="connsiteY496" fmla="*/ 5885134 h 6858000"/>
              <a:gd name="connsiteX497" fmla="*/ 8721293 w 12192000"/>
              <a:gd name="connsiteY497" fmla="*/ 5938553 h 6858000"/>
              <a:gd name="connsiteX498" fmla="*/ 8787025 w 12192000"/>
              <a:gd name="connsiteY498" fmla="*/ 5940536 h 6858000"/>
              <a:gd name="connsiteX499" fmla="*/ 8847680 w 12192000"/>
              <a:gd name="connsiteY499" fmla="*/ 5934511 h 6858000"/>
              <a:gd name="connsiteX500" fmla="*/ 8844827 w 12192000"/>
              <a:gd name="connsiteY500" fmla="*/ 5935215 h 6858000"/>
              <a:gd name="connsiteX501" fmla="*/ 8820621 w 12192000"/>
              <a:gd name="connsiteY501" fmla="*/ 5938554 h 6858000"/>
              <a:gd name="connsiteX502" fmla="*/ 8998409 w 12192000"/>
              <a:gd name="connsiteY502" fmla="*/ 5895151 h 6858000"/>
              <a:gd name="connsiteX503" fmla="*/ 9128580 w 12192000"/>
              <a:gd name="connsiteY503" fmla="*/ 5810638 h 6858000"/>
              <a:gd name="connsiteX504" fmla="*/ 9150333 w 12192000"/>
              <a:gd name="connsiteY504" fmla="*/ 5792685 h 6858000"/>
              <a:gd name="connsiteX505" fmla="*/ 9169519 w 12192000"/>
              <a:gd name="connsiteY505" fmla="*/ 5779964 h 6858000"/>
              <a:gd name="connsiteX506" fmla="*/ 9169519 w 12192000"/>
              <a:gd name="connsiteY506" fmla="*/ 5782468 h 6858000"/>
              <a:gd name="connsiteX507" fmla="*/ 9174527 w 12192000"/>
              <a:gd name="connsiteY507" fmla="*/ 5783302 h 6858000"/>
              <a:gd name="connsiteX508" fmla="*/ 9159503 w 12192000"/>
              <a:gd name="connsiteY508" fmla="*/ 5802500 h 6858000"/>
              <a:gd name="connsiteX509" fmla="*/ 9237963 w 12192000"/>
              <a:gd name="connsiteY509" fmla="*/ 5716528 h 6858000"/>
              <a:gd name="connsiteX510" fmla="*/ 9228782 w 12192000"/>
              <a:gd name="connsiteY510" fmla="*/ 5734056 h 6858000"/>
              <a:gd name="connsiteX511" fmla="*/ 9225443 w 12192000"/>
              <a:gd name="connsiteY511" fmla="*/ 5738229 h 6858000"/>
              <a:gd name="connsiteX512" fmla="*/ 9160338 w 12192000"/>
              <a:gd name="connsiteY512" fmla="*/ 5812516 h 6858000"/>
              <a:gd name="connsiteX513" fmla="*/ 9168685 w 12192000"/>
              <a:gd name="connsiteY513" fmla="*/ 5805004 h 6858000"/>
              <a:gd name="connsiteX514" fmla="*/ 9167015 w 12192000"/>
              <a:gd name="connsiteY514" fmla="*/ 5807508 h 6858000"/>
              <a:gd name="connsiteX515" fmla="*/ 9160338 w 12192000"/>
              <a:gd name="connsiteY515" fmla="*/ 5813351 h 6858000"/>
              <a:gd name="connsiteX516" fmla="*/ 8909098 w 12192000"/>
              <a:gd name="connsiteY516" fmla="*/ 5945231 h 6858000"/>
              <a:gd name="connsiteX517" fmla="*/ 8934973 w 12192000"/>
              <a:gd name="connsiteY517" fmla="*/ 5940223 h 6858000"/>
              <a:gd name="connsiteX518" fmla="*/ 8912437 w 12192000"/>
              <a:gd name="connsiteY518" fmla="*/ 5946900 h 6858000"/>
              <a:gd name="connsiteX519" fmla="*/ 8937477 w 12192000"/>
              <a:gd name="connsiteY519" fmla="*/ 5941892 h 6858000"/>
              <a:gd name="connsiteX520" fmla="*/ 8927196 w 12192000"/>
              <a:gd name="connsiteY520" fmla="*/ 5945399 h 6858000"/>
              <a:gd name="connsiteX521" fmla="*/ 8876544 w 12192000"/>
              <a:gd name="connsiteY521" fmla="*/ 5957751 h 6858000"/>
              <a:gd name="connsiteX522" fmla="*/ 8915149 w 12192000"/>
              <a:gd name="connsiteY522" fmla="*/ 5949509 h 6858000"/>
              <a:gd name="connsiteX523" fmla="*/ 8927196 w 12192000"/>
              <a:gd name="connsiteY523" fmla="*/ 5945399 h 6858000"/>
              <a:gd name="connsiteX524" fmla="*/ 8964682 w 12192000"/>
              <a:gd name="connsiteY524" fmla="*/ 5936258 h 6858000"/>
              <a:gd name="connsiteX525" fmla="*/ 9176197 w 12192000"/>
              <a:gd name="connsiteY525" fmla="*/ 5806673 h 6858000"/>
              <a:gd name="connsiteX526" fmla="*/ 9206245 w 12192000"/>
              <a:gd name="connsiteY526" fmla="*/ 5773286 h 6858000"/>
              <a:gd name="connsiteX527" fmla="*/ 9278863 w 12192000"/>
              <a:gd name="connsiteY527" fmla="*/ 5653092 h 6858000"/>
              <a:gd name="connsiteX528" fmla="*/ 9287210 w 12192000"/>
              <a:gd name="connsiteY528" fmla="*/ 5623878 h 6858000"/>
              <a:gd name="connsiteX529" fmla="*/ 9287544 w 12192000"/>
              <a:gd name="connsiteY529" fmla="*/ 5622210 h 6858000"/>
              <a:gd name="connsiteX530" fmla="*/ 9288043 w 12192000"/>
              <a:gd name="connsiteY530" fmla="*/ 5622210 h 6858000"/>
              <a:gd name="connsiteX531" fmla="*/ 9294902 w 12192000"/>
              <a:gd name="connsiteY531" fmla="*/ 5600843 h 6858000"/>
              <a:gd name="connsiteX532" fmla="*/ 9290548 w 12192000"/>
              <a:gd name="connsiteY532" fmla="*/ 5628052 h 6858000"/>
              <a:gd name="connsiteX533" fmla="*/ 9290548 w 12192000"/>
              <a:gd name="connsiteY533" fmla="*/ 5628887 h 6858000"/>
              <a:gd name="connsiteX534" fmla="*/ 9293052 w 12192000"/>
              <a:gd name="connsiteY534" fmla="*/ 5621375 h 6858000"/>
              <a:gd name="connsiteX535" fmla="*/ 9293052 w 12192000"/>
              <a:gd name="connsiteY535" fmla="*/ 5620540 h 6858000"/>
              <a:gd name="connsiteX536" fmla="*/ 9292218 w 12192000"/>
              <a:gd name="connsiteY536" fmla="*/ 5620540 h 6858000"/>
              <a:gd name="connsiteX537" fmla="*/ 9299730 w 12192000"/>
              <a:gd name="connsiteY537" fmla="*/ 5594665 h 6858000"/>
              <a:gd name="connsiteX538" fmla="*/ 9302234 w 12192000"/>
              <a:gd name="connsiteY538" fmla="*/ 5584649 h 6858000"/>
              <a:gd name="connsiteX539" fmla="*/ 9306407 w 12192000"/>
              <a:gd name="connsiteY539" fmla="*/ 5554600 h 6858000"/>
              <a:gd name="connsiteX540" fmla="*/ 9306407 w 12192000"/>
              <a:gd name="connsiteY540" fmla="*/ 5553765 h 6858000"/>
              <a:gd name="connsiteX541" fmla="*/ 9305933 w 12192000"/>
              <a:gd name="connsiteY541" fmla="*/ 5553291 h 6858000"/>
              <a:gd name="connsiteX542" fmla="*/ 9308910 w 12192000"/>
              <a:gd name="connsiteY542" fmla="*/ 5537907 h 6858000"/>
              <a:gd name="connsiteX543" fmla="*/ 9311415 w 12192000"/>
              <a:gd name="connsiteY543" fmla="*/ 5436910 h 6858000"/>
              <a:gd name="connsiteX544" fmla="*/ 9289713 w 12192000"/>
              <a:gd name="connsiteY544" fmla="*/ 5327567 h 6858000"/>
              <a:gd name="connsiteX545" fmla="*/ 9282201 w 12192000"/>
              <a:gd name="connsiteY545" fmla="*/ 5307535 h 6858000"/>
              <a:gd name="connsiteX546" fmla="*/ 9227112 w 12192000"/>
              <a:gd name="connsiteY546" fmla="*/ 5203199 h 6858000"/>
              <a:gd name="connsiteX547" fmla="*/ 9040142 w 12192000"/>
              <a:gd name="connsiteY547" fmla="*/ 5084673 h 6858000"/>
              <a:gd name="connsiteX548" fmla="*/ 9185377 w 12192000"/>
              <a:gd name="connsiteY548" fmla="*/ 5139762 h 6858000"/>
              <a:gd name="connsiteX549" fmla="*/ 9167014 w 12192000"/>
              <a:gd name="connsiteY549" fmla="*/ 5122234 h 6858000"/>
              <a:gd name="connsiteX550" fmla="*/ 8788902 w 12192000"/>
              <a:gd name="connsiteY550" fmla="*/ 5048782 h 6858000"/>
              <a:gd name="connsiteX551" fmla="*/ 9115264 w 12192000"/>
              <a:gd name="connsiteY551" fmla="*/ 5080500 h 6858000"/>
              <a:gd name="connsiteX552" fmla="*/ 8879883 w 12192000"/>
              <a:gd name="connsiteY552" fmla="*/ 5006213 h 6858000"/>
              <a:gd name="connsiteX553" fmla="*/ 8843157 w 12192000"/>
              <a:gd name="connsiteY553" fmla="*/ 5005378 h 6858000"/>
              <a:gd name="connsiteX554" fmla="*/ 0 w 12192000"/>
              <a:gd name="connsiteY554" fmla="*/ 0 h 6858000"/>
              <a:gd name="connsiteX555" fmla="*/ 12192000 w 12192000"/>
              <a:gd name="connsiteY555" fmla="*/ 0 h 6858000"/>
              <a:gd name="connsiteX556" fmla="*/ 12192000 w 12192000"/>
              <a:gd name="connsiteY556" fmla="*/ 6858000 h 6858000"/>
              <a:gd name="connsiteX557" fmla="*/ 0 w 12192000"/>
              <a:gd name="connsiteY55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Lst>
            <a:rect l="l" t="t" r="r" b="b"/>
            <a:pathLst>
              <a:path w="12192000" h="6858000">
                <a:moveTo>
                  <a:pt x="8824106" y="5884659"/>
                </a:moveTo>
                <a:lnTo>
                  <a:pt x="8797249" y="5889725"/>
                </a:lnTo>
                <a:lnTo>
                  <a:pt x="8786508" y="5890375"/>
                </a:lnTo>
                <a:close/>
                <a:moveTo>
                  <a:pt x="8832080" y="5883154"/>
                </a:moveTo>
                <a:lnTo>
                  <a:pt x="8829725" y="5883804"/>
                </a:lnTo>
                <a:lnTo>
                  <a:pt x="8824106" y="5884659"/>
                </a:lnTo>
                <a:close/>
                <a:moveTo>
                  <a:pt x="8917792" y="5860367"/>
                </a:moveTo>
                <a:lnTo>
                  <a:pt x="8893656" y="5866667"/>
                </a:lnTo>
                <a:lnTo>
                  <a:pt x="8877987" y="5870768"/>
                </a:lnTo>
                <a:lnTo>
                  <a:pt x="8896682" y="5865831"/>
                </a:lnTo>
                <a:close/>
                <a:moveTo>
                  <a:pt x="8954982" y="5850633"/>
                </a:moveTo>
                <a:lnTo>
                  <a:pt x="8952084" y="5851433"/>
                </a:lnTo>
                <a:lnTo>
                  <a:pt x="8943475" y="5853673"/>
                </a:lnTo>
                <a:close/>
                <a:moveTo>
                  <a:pt x="8963352" y="5848408"/>
                </a:moveTo>
                <a:cubicBezTo>
                  <a:pt x="8965856" y="5849660"/>
                  <a:pt x="8956674" y="5855503"/>
                  <a:pt x="8939668" y="5863119"/>
                </a:cubicBezTo>
                <a:lnTo>
                  <a:pt x="8912384" y="5872912"/>
                </a:lnTo>
                <a:lnTo>
                  <a:pt x="8936225" y="5863850"/>
                </a:lnTo>
                <a:cubicBezTo>
                  <a:pt x="8944781" y="5859885"/>
                  <a:pt x="8951354" y="5856442"/>
                  <a:pt x="8955475" y="5853885"/>
                </a:cubicBezTo>
                <a:lnTo>
                  <a:pt x="8959944" y="5849314"/>
                </a:lnTo>
                <a:close/>
                <a:moveTo>
                  <a:pt x="9003245" y="5700641"/>
                </a:moveTo>
                <a:lnTo>
                  <a:pt x="9007064" y="5704460"/>
                </a:lnTo>
                <a:cubicBezTo>
                  <a:pt x="9010541" y="5704973"/>
                  <a:pt x="9015207" y="5704503"/>
                  <a:pt x="9019433" y="5703799"/>
                </a:cubicBezTo>
                <a:lnTo>
                  <a:pt x="9029795" y="5701574"/>
                </a:lnTo>
                <a:lnTo>
                  <a:pt x="9028457" y="5702339"/>
                </a:lnTo>
                <a:cubicBezTo>
                  <a:pt x="9028040" y="5702339"/>
                  <a:pt x="9009050" y="5707764"/>
                  <a:pt x="9002373" y="5704426"/>
                </a:cubicBezTo>
                <a:close/>
                <a:moveTo>
                  <a:pt x="9004353" y="5695836"/>
                </a:moveTo>
                <a:lnTo>
                  <a:pt x="9003245" y="5700641"/>
                </a:lnTo>
                <a:lnTo>
                  <a:pt x="9001826" y="5699221"/>
                </a:lnTo>
                <a:close/>
                <a:moveTo>
                  <a:pt x="9053498" y="5688148"/>
                </a:moveTo>
                <a:cubicBezTo>
                  <a:pt x="9034718" y="5709016"/>
                  <a:pt x="9008842" y="5730300"/>
                  <a:pt x="8977854" y="5750124"/>
                </a:cubicBezTo>
                <a:lnTo>
                  <a:pt x="8976982" y="5750561"/>
                </a:lnTo>
                <a:lnTo>
                  <a:pt x="9050401" y="5690158"/>
                </a:lnTo>
                <a:close/>
                <a:moveTo>
                  <a:pt x="9103787" y="5670934"/>
                </a:moveTo>
                <a:lnTo>
                  <a:pt x="9103937" y="5671048"/>
                </a:lnTo>
                <a:lnTo>
                  <a:pt x="9100240" y="5673959"/>
                </a:lnTo>
                <a:lnTo>
                  <a:pt x="9100924" y="5673052"/>
                </a:lnTo>
                <a:close/>
                <a:moveTo>
                  <a:pt x="9136683" y="5651858"/>
                </a:moveTo>
                <a:lnTo>
                  <a:pt x="9126246" y="5657957"/>
                </a:lnTo>
                <a:cubicBezTo>
                  <a:pt x="9120168" y="5662065"/>
                  <a:pt x="9114430" y="5666864"/>
                  <a:pt x="9109422" y="5673124"/>
                </a:cubicBezTo>
                <a:lnTo>
                  <a:pt x="9109010" y="5672833"/>
                </a:lnTo>
                <a:lnTo>
                  <a:pt x="9124693" y="5658792"/>
                </a:lnTo>
                <a:close/>
                <a:moveTo>
                  <a:pt x="9147807" y="5645262"/>
                </a:moveTo>
                <a:lnTo>
                  <a:pt x="9145104" y="5646936"/>
                </a:lnTo>
                <a:lnTo>
                  <a:pt x="9145001" y="5646997"/>
                </a:lnTo>
                <a:close/>
                <a:moveTo>
                  <a:pt x="8533489" y="5597168"/>
                </a:moveTo>
                <a:cubicBezTo>
                  <a:pt x="8527647" y="5604680"/>
                  <a:pt x="8523473" y="5609688"/>
                  <a:pt x="8520969" y="5618035"/>
                </a:cubicBezTo>
                <a:cubicBezTo>
                  <a:pt x="8515961" y="5624713"/>
                  <a:pt x="8508449" y="5626382"/>
                  <a:pt x="8501771" y="5638067"/>
                </a:cubicBezTo>
                <a:cubicBezTo>
                  <a:pt x="8487582" y="5632225"/>
                  <a:pt x="8485078" y="5614696"/>
                  <a:pt x="8482574" y="5606349"/>
                </a:cubicBezTo>
                <a:cubicBezTo>
                  <a:pt x="8493424" y="5603845"/>
                  <a:pt x="8520134" y="5599672"/>
                  <a:pt x="8533489" y="5597168"/>
                </a:cubicBezTo>
                <a:close/>
                <a:moveTo>
                  <a:pt x="9207914" y="5491164"/>
                </a:moveTo>
                <a:lnTo>
                  <a:pt x="9207294" y="5492845"/>
                </a:lnTo>
                <a:lnTo>
                  <a:pt x="9200090" y="5500762"/>
                </a:lnTo>
                <a:cubicBezTo>
                  <a:pt x="9197273" y="5503684"/>
                  <a:pt x="9194560" y="5506605"/>
                  <a:pt x="9191221" y="5511195"/>
                </a:cubicBezTo>
                <a:lnTo>
                  <a:pt x="9191585" y="5509796"/>
                </a:lnTo>
                <a:lnTo>
                  <a:pt x="9199046" y="5501597"/>
                </a:lnTo>
                <a:cubicBezTo>
                  <a:pt x="9201863" y="5498676"/>
                  <a:pt x="9204576" y="5495755"/>
                  <a:pt x="9207914" y="5491164"/>
                </a:cubicBezTo>
                <a:close/>
                <a:moveTo>
                  <a:pt x="9162841" y="5478643"/>
                </a:moveTo>
                <a:cubicBezTo>
                  <a:pt x="9158668" y="5495337"/>
                  <a:pt x="9156998" y="5517039"/>
                  <a:pt x="9144478" y="5539575"/>
                </a:cubicBezTo>
                <a:cubicBezTo>
                  <a:pt x="9141139" y="5543749"/>
                  <a:pt x="9133627" y="5556269"/>
                  <a:pt x="9130288" y="5561277"/>
                </a:cubicBezTo>
                <a:cubicBezTo>
                  <a:pt x="9115264" y="5583814"/>
                  <a:pt x="9098570" y="5591326"/>
                  <a:pt x="9081877" y="5612193"/>
                </a:cubicBezTo>
                <a:cubicBezTo>
                  <a:pt x="9077703" y="5609689"/>
                  <a:pt x="9071026" y="5608019"/>
                  <a:pt x="9064348" y="5611358"/>
                </a:cubicBezTo>
                <a:cubicBezTo>
                  <a:pt x="9063514" y="5601342"/>
                  <a:pt x="9085216" y="5587152"/>
                  <a:pt x="9072695" y="5581310"/>
                </a:cubicBezTo>
                <a:cubicBezTo>
                  <a:pt x="9086050" y="5552930"/>
                  <a:pt x="9116099" y="5537071"/>
                  <a:pt x="9126115" y="5502849"/>
                </a:cubicBezTo>
                <a:cubicBezTo>
                  <a:pt x="9124446" y="5507857"/>
                  <a:pt x="9135297" y="5510361"/>
                  <a:pt x="9139470" y="5510361"/>
                </a:cubicBezTo>
                <a:cubicBezTo>
                  <a:pt x="9152825" y="5510361"/>
                  <a:pt x="9158668" y="5485321"/>
                  <a:pt x="9159502" y="5483652"/>
                </a:cubicBezTo>
                <a:cubicBezTo>
                  <a:pt x="9160337" y="5481982"/>
                  <a:pt x="9162006" y="5480313"/>
                  <a:pt x="9162841" y="5478643"/>
                </a:cubicBezTo>
                <a:close/>
                <a:moveTo>
                  <a:pt x="9216384" y="5433096"/>
                </a:moveTo>
                <a:lnTo>
                  <a:pt x="9220435" y="5434406"/>
                </a:lnTo>
                <a:cubicBezTo>
                  <a:pt x="9234207" y="5440666"/>
                  <a:pt x="9286010" y="5469462"/>
                  <a:pt x="9296613" y="5541219"/>
                </a:cubicBezTo>
                <a:lnTo>
                  <a:pt x="9297953" y="5576536"/>
                </a:lnTo>
                <a:lnTo>
                  <a:pt x="9294721" y="5596335"/>
                </a:lnTo>
                <a:lnTo>
                  <a:pt x="9288284" y="5618507"/>
                </a:lnTo>
                <a:lnTo>
                  <a:pt x="9288879" y="5615531"/>
                </a:lnTo>
                <a:cubicBezTo>
                  <a:pt x="9292218" y="5597168"/>
                  <a:pt x="9292218" y="5597168"/>
                  <a:pt x="9293887" y="5586317"/>
                </a:cubicBezTo>
                <a:cubicBezTo>
                  <a:pt x="9293887" y="5586317"/>
                  <a:pt x="9293887" y="5586317"/>
                  <a:pt x="9293887" y="5585482"/>
                </a:cubicBezTo>
                <a:cubicBezTo>
                  <a:pt x="9293887" y="5582144"/>
                  <a:pt x="9294722" y="5578805"/>
                  <a:pt x="9294722" y="5575466"/>
                </a:cubicBezTo>
                <a:cubicBezTo>
                  <a:pt x="9294722" y="5574631"/>
                  <a:pt x="9294722" y="5574631"/>
                  <a:pt x="9294722" y="5573797"/>
                </a:cubicBezTo>
                <a:cubicBezTo>
                  <a:pt x="9294722" y="5570458"/>
                  <a:pt x="9294722" y="5567954"/>
                  <a:pt x="9294722" y="5565450"/>
                </a:cubicBezTo>
                <a:lnTo>
                  <a:pt x="9294722" y="5562946"/>
                </a:lnTo>
                <a:cubicBezTo>
                  <a:pt x="9293052" y="5562111"/>
                  <a:pt x="9293052" y="5558772"/>
                  <a:pt x="9293052" y="5556268"/>
                </a:cubicBezTo>
                <a:cubicBezTo>
                  <a:pt x="9293052" y="5555434"/>
                  <a:pt x="9293052" y="5554599"/>
                  <a:pt x="9293052" y="5553764"/>
                </a:cubicBezTo>
                <a:cubicBezTo>
                  <a:pt x="9293052" y="5551260"/>
                  <a:pt x="9293052" y="5548756"/>
                  <a:pt x="9292218" y="5546252"/>
                </a:cubicBezTo>
                <a:cubicBezTo>
                  <a:pt x="9292218" y="5545418"/>
                  <a:pt x="9292218" y="5544583"/>
                  <a:pt x="9292218" y="5543748"/>
                </a:cubicBezTo>
                <a:cubicBezTo>
                  <a:pt x="9292218" y="5541244"/>
                  <a:pt x="9291383" y="5538740"/>
                  <a:pt x="9291383" y="5536236"/>
                </a:cubicBezTo>
                <a:cubicBezTo>
                  <a:pt x="9291383" y="5535401"/>
                  <a:pt x="9291383" y="5535401"/>
                  <a:pt x="9291383" y="5534567"/>
                </a:cubicBezTo>
                <a:cubicBezTo>
                  <a:pt x="9290548" y="5532063"/>
                  <a:pt x="9290548" y="5528724"/>
                  <a:pt x="9289714" y="5526220"/>
                </a:cubicBezTo>
                <a:cubicBezTo>
                  <a:pt x="9289714" y="5524550"/>
                  <a:pt x="9288879" y="5523716"/>
                  <a:pt x="9288879" y="5522046"/>
                </a:cubicBezTo>
                <a:cubicBezTo>
                  <a:pt x="9288879" y="5521212"/>
                  <a:pt x="9288044" y="5519542"/>
                  <a:pt x="9288044" y="5518708"/>
                </a:cubicBezTo>
                <a:cubicBezTo>
                  <a:pt x="9287210" y="5517038"/>
                  <a:pt x="9287210" y="5515369"/>
                  <a:pt x="9286375" y="5513700"/>
                </a:cubicBezTo>
                <a:cubicBezTo>
                  <a:pt x="9286375" y="5512865"/>
                  <a:pt x="9285540" y="5512030"/>
                  <a:pt x="9285540" y="5511195"/>
                </a:cubicBezTo>
                <a:cubicBezTo>
                  <a:pt x="9284706" y="5509526"/>
                  <a:pt x="9284706" y="5507857"/>
                  <a:pt x="9283871" y="5506187"/>
                </a:cubicBezTo>
                <a:cubicBezTo>
                  <a:pt x="9283871" y="5505353"/>
                  <a:pt x="9283036" y="5505353"/>
                  <a:pt x="9283036" y="5504518"/>
                </a:cubicBezTo>
                <a:cubicBezTo>
                  <a:pt x="9282202" y="5502849"/>
                  <a:pt x="9281367" y="5501179"/>
                  <a:pt x="9280532" y="5499510"/>
                </a:cubicBezTo>
                <a:cubicBezTo>
                  <a:pt x="9280532" y="5499510"/>
                  <a:pt x="9280532" y="5498675"/>
                  <a:pt x="9279697" y="5498675"/>
                </a:cubicBezTo>
                <a:cubicBezTo>
                  <a:pt x="9278863" y="5497006"/>
                  <a:pt x="9278028" y="5495336"/>
                  <a:pt x="9277193" y="5492832"/>
                </a:cubicBezTo>
                <a:cubicBezTo>
                  <a:pt x="9270516" y="5480312"/>
                  <a:pt x="9263004" y="5469461"/>
                  <a:pt x="9254657" y="5461114"/>
                </a:cubicBezTo>
                <a:cubicBezTo>
                  <a:pt x="9242971" y="5506187"/>
                  <a:pt x="9227112" y="5546252"/>
                  <a:pt x="9179535" y="5618870"/>
                </a:cubicBezTo>
                <a:cubicBezTo>
                  <a:pt x="9174944" y="5625756"/>
                  <a:pt x="9169519" y="5631025"/>
                  <a:pt x="9163650" y="5635446"/>
                </a:cubicBezTo>
                <a:lnTo>
                  <a:pt x="9162374" y="5636237"/>
                </a:lnTo>
                <a:lnTo>
                  <a:pt x="9177865" y="5619705"/>
                </a:lnTo>
                <a:cubicBezTo>
                  <a:pt x="9225442" y="5547922"/>
                  <a:pt x="9241301" y="5507857"/>
                  <a:pt x="9252987" y="5461950"/>
                </a:cubicBezTo>
                <a:cubicBezTo>
                  <a:pt x="9252987" y="5461950"/>
                  <a:pt x="9253822" y="5462784"/>
                  <a:pt x="9253822" y="5462784"/>
                </a:cubicBezTo>
                <a:cubicBezTo>
                  <a:pt x="9253822" y="5462784"/>
                  <a:pt x="9253822" y="5462784"/>
                  <a:pt x="9253822" y="5461950"/>
                </a:cubicBezTo>
                <a:cubicBezTo>
                  <a:pt x="9253822" y="5461115"/>
                  <a:pt x="9248814" y="5456942"/>
                  <a:pt x="9247979" y="5456107"/>
                </a:cubicBezTo>
                <a:cubicBezTo>
                  <a:pt x="9246309" y="5454438"/>
                  <a:pt x="9243806" y="5451934"/>
                  <a:pt x="9242136" y="5450264"/>
                </a:cubicBezTo>
                <a:close/>
                <a:moveTo>
                  <a:pt x="9202827" y="5428711"/>
                </a:moveTo>
                <a:lnTo>
                  <a:pt x="9203871" y="5429049"/>
                </a:lnTo>
                <a:lnTo>
                  <a:pt x="9197899" y="5440247"/>
                </a:lnTo>
                <a:cubicBezTo>
                  <a:pt x="9177866" y="5529559"/>
                  <a:pt x="9125281" y="5599672"/>
                  <a:pt x="9051829" y="5653092"/>
                </a:cubicBezTo>
                <a:cubicBezTo>
                  <a:pt x="9033518" y="5666238"/>
                  <a:pt x="9021281" y="5676157"/>
                  <a:pt x="9013490" y="5683596"/>
                </a:cubicBezTo>
                <a:lnTo>
                  <a:pt x="9004353" y="5695836"/>
                </a:lnTo>
                <a:lnTo>
                  <a:pt x="9005451" y="5691070"/>
                </a:lnTo>
                <a:cubicBezTo>
                  <a:pt x="9012129" y="5683245"/>
                  <a:pt x="9025745" y="5671455"/>
                  <a:pt x="9050159" y="5653927"/>
                </a:cubicBezTo>
                <a:cubicBezTo>
                  <a:pt x="9124446" y="5600507"/>
                  <a:pt x="9177031" y="5530394"/>
                  <a:pt x="9196228" y="5441083"/>
                </a:cubicBezTo>
                <a:close/>
                <a:moveTo>
                  <a:pt x="9277866" y="5413300"/>
                </a:moveTo>
                <a:lnTo>
                  <a:pt x="9278158" y="5413787"/>
                </a:lnTo>
                <a:cubicBezTo>
                  <a:pt x="9285905" y="5430364"/>
                  <a:pt x="9291487" y="5446666"/>
                  <a:pt x="9295347" y="5462473"/>
                </a:cubicBezTo>
                <a:lnTo>
                  <a:pt x="9301335" y="5548694"/>
                </a:lnTo>
                <a:lnTo>
                  <a:pt x="9300565" y="5547923"/>
                </a:lnTo>
                <a:cubicBezTo>
                  <a:pt x="9303069" y="5522048"/>
                  <a:pt x="9302234" y="5492208"/>
                  <a:pt x="9294513" y="5460490"/>
                </a:cubicBezTo>
                <a:close/>
                <a:moveTo>
                  <a:pt x="8972534" y="5364292"/>
                </a:moveTo>
                <a:cubicBezTo>
                  <a:pt x="8949163" y="5365962"/>
                  <a:pt x="8936642" y="5368466"/>
                  <a:pt x="8922452" y="5373474"/>
                </a:cubicBezTo>
                <a:cubicBezTo>
                  <a:pt x="8913270" y="5377647"/>
                  <a:pt x="8905758" y="5380151"/>
                  <a:pt x="8897411" y="5386829"/>
                </a:cubicBezTo>
                <a:cubicBezTo>
                  <a:pt x="8894907" y="5390168"/>
                  <a:pt x="8899915" y="5392672"/>
                  <a:pt x="8900750" y="5392672"/>
                </a:cubicBezTo>
                <a:cubicBezTo>
                  <a:pt x="8914106" y="5396010"/>
                  <a:pt x="8914940" y="5391002"/>
                  <a:pt x="8968360" y="5366796"/>
                </a:cubicBezTo>
                <a:cubicBezTo>
                  <a:pt x="8969195" y="5365962"/>
                  <a:pt x="8970864" y="5365962"/>
                  <a:pt x="8972534" y="5364292"/>
                </a:cubicBezTo>
                <a:close/>
                <a:moveTo>
                  <a:pt x="9002582" y="5269973"/>
                </a:moveTo>
                <a:cubicBezTo>
                  <a:pt x="9003417" y="5269973"/>
                  <a:pt x="9026788" y="5272477"/>
                  <a:pt x="9030127" y="5274147"/>
                </a:cubicBezTo>
                <a:cubicBezTo>
                  <a:pt x="9037639" y="5278320"/>
                  <a:pt x="8972534" y="5280824"/>
                  <a:pt x="8988393" y="5285832"/>
                </a:cubicBezTo>
                <a:cubicBezTo>
                  <a:pt x="9002582" y="5290006"/>
                  <a:pt x="9038474" y="5280824"/>
                  <a:pt x="9042647" y="5279989"/>
                </a:cubicBezTo>
                <a:cubicBezTo>
                  <a:pt x="9044317" y="5279989"/>
                  <a:pt x="9045151" y="5279989"/>
                  <a:pt x="9046821" y="5279155"/>
                </a:cubicBezTo>
                <a:cubicBezTo>
                  <a:pt x="9048490" y="5278320"/>
                  <a:pt x="9049325" y="5278320"/>
                  <a:pt x="9050994" y="5278320"/>
                </a:cubicBezTo>
                <a:cubicBezTo>
                  <a:pt x="9052663" y="5278320"/>
                  <a:pt x="9086051" y="5278320"/>
                  <a:pt x="9092728" y="5279989"/>
                </a:cubicBezTo>
                <a:cubicBezTo>
                  <a:pt x="9130289" y="5289171"/>
                  <a:pt x="9095232" y="5294179"/>
                  <a:pt x="9081877" y="5290840"/>
                </a:cubicBezTo>
                <a:cubicBezTo>
                  <a:pt x="9079373" y="5290006"/>
                  <a:pt x="9065184" y="5290840"/>
                  <a:pt x="9062680" y="5290840"/>
                </a:cubicBezTo>
                <a:cubicBezTo>
                  <a:pt x="9057672" y="5291675"/>
                  <a:pt x="9048490" y="5293344"/>
                  <a:pt x="9043482" y="5294179"/>
                </a:cubicBezTo>
                <a:cubicBezTo>
                  <a:pt x="9036805" y="5295848"/>
                  <a:pt x="9023450" y="5297518"/>
                  <a:pt x="9015937" y="5299187"/>
                </a:cubicBezTo>
                <a:cubicBezTo>
                  <a:pt x="9011764" y="5300022"/>
                  <a:pt x="8968360" y="5298352"/>
                  <a:pt x="8975038" y="5304195"/>
                </a:cubicBezTo>
                <a:cubicBezTo>
                  <a:pt x="8976707" y="5304195"/>
                  <a:pt x="9008425" y="5305865"/>
                  <a:pt x="9014268" y="5308369"/>
                </a:cubicBezTo>
                <a:cubicBezTo>
                  <a:pt x="9022615" y="5309203"/>
                  <a:pt x="9026788" y="5308369"/>
                  <a:pt x="9030127" y="5308369"/>
                </a:cubicBezTo>
                <a:cubicBezTo>
                  <a:pt x="9032631" y="5308369"/>
                  <a:pt x="9038474" y="5306699"/>
                  <a:pt x="9041813" y="5307534"/>
                </a:cubicBezTo>
                <a:cubicBezTo>
                  <a:pt x="9043482" y="5307534"/>
                  <a:pt x="9045151" y="5306699"/>
                  <a:pt x="9047655" y="5305865"/>
                </a:cubicBezTo>
                <a:cubicBezTo>
                  <a:pt x="9050159" y="5305030"/>
                  <a:pt x="9052663" y="5304195"/>
                  <a:pt x="9056002" y="5304195"/>
                </a:cubicBezTo>
                <a:cubicBezTo>
                  <a:pt x="9058506" y="5304195"/>
                  <a:pt x="9062680" y="5305865"/>
                  <a:pt x="9061845" y="5307534"/>
                </a:cubicBezTo>
                <a:cubicBezTo>
                  <a:pt x="9055168" y="5324228"/>
                  <a:pt x="9042647" y="5322558"/>
                  <a:pt x="9020945" y="5320889"/>
                </a:cubicBezTo>
                <a:cubicBezTo>
                  <a:pt x="9010929" y="5320054"/>
                  <a:pt x="8998409" y="5319219"/>
                  <a:pt x="8983385" y="5320054"/>
                </a:cubicBezTo>
                <a:cubicBezTo>
                  <a:pt x="8958344" y="5321723"/>
                  <a:pt x="8931634" y="5333409"/>
                  <a:pt x="8926626" y="5329236"/>
                </a:cubicBezTo>
                <a:cubicBezTo>
                  <a:pt x="8923286" y="5326732"/>
                  <a:pt x="8955840" y="5314211"/>
                  <a:pt x="8947493" y="5311707"/>
                </a:cubicBezTo>
                <a:cubicBezTo>
                  <a:pt x="8932469" y="5309203"/>
                  <a:pt x="8817282" y="5350103"/>
                  <a:pt x="8811439" y="5365962"/>
                </a:cubicBezTo>
                <a:cubicBezTo>
                  <a:pt x="8811439" y="5365962"/>
                  <a:pt x="8812273" y="5365962"/>
                  <a:pt x="8812273" y="5365962"/>
                </a:cubicBezTo>
                <a:cubicBezTo>
                  <a:pt x="8811439" y="5368466"/>
                  <a:pt x="8812273" y="5369300"/>
                  <a:pt x="8814778" y="5370135"/>
                </a:cubicBezTo>
                <a:cubicBezTo>
                  <a:pt x="8820620" y="5371804"/>
                  <a:pt x="8844826" y="5362623"/>
                  <a:pt x="8850669" y="5362623"/>
                </a:cubicBezTo>
                <a:cubicBezTo>
                  <a:pt x="8858181" y="5362623"/>
                  <a:pt x="8859851" y="5359284"/>
                  <a:pt x="8867363" y="5359284"/>
                </a:cubicBezTo>
                <a:cubicBezTo>
                  <a:pt x="8872371" y="5359284"/>
                  <a:pt x="8891568" y="5350103"/>
                  <a:pt x="8897411" y="5350103"/>
                </a:cubicBezTo>
                <a:cubicBezTo>
                  <a:pt x="8907428" y="5350103"/>
                  <a:pt x="8911602" y="5355111"/>
                  <a:pt x="8921618" y="5352607"/>
                </a:cubicBezTo>
                <a:cubicBezTo>
                  <a:pt x="8929964" y="5350937"/>
                  <a:pt x="8939981" y="5351772"/>
                  <a:pt x="8948328" y="5349268"/>
                </a:cubicBezTo>
                <a:cubicBezTo>
                  <a:pt x="8955840" y="5346764"/>
                  <a:pt x="8964187" y="5344260"/>
                  <a:pt x="8971699" y="5341756"/>
                </a:cubicBezTo>
                <a:cubicBezTo>
                  <a:pt x="8973368" y="5340921"/>
                  <a:pt x="8975038" y="5340921"/>
                  <a:pt x="8977542" y="5340087"/>
                </a:cubicBezTo>
                <a:cubicBezTo>
                  <a:pt x="8978377" y="5340087"/>
                  <a:pt x="8984219" y="5338417"/>
                  <a:pt x="8985889" y="5338417"/>
                </a:cubicBezTo>
                <a:cubicBezTo>
                  <a:pt x="8987558" y="5338417"/>
                  <a:pt x="9000913" y="5344260"/>
                  <a:pt x="9000078" y="5345929"/>
                </a:cubicBezTo>
                <a:cubicBezTo>
                  <a:pt x="9017607" y="5356780"/>
                  <a:pt x="9022615" y="5364292"/>
                  <a:pt x="9037639" y="5365127"/>
                </a:cubicBezTo>
                <a:cubicBezTo>
                  <a:pt x="9038474" y="5365127"/>
                  <a:pt x="9039309" y="5365127"/>
                  <a:pt x="9040978" y="5365127"/>
                </a:cubicBezTo>
                <a:cubicBezTo>
                  <a:pt x="9041813" y="5365127"/>
                  <a:pt x="9042647" y="5365127"/>
                  <a:pt x="9044317" y="5365127"/>
                </a:cubicBezTo>
                <a:cubicBezTo>
                  <a:pt x="9047655" y="5364292"/>
                  <a:pt x="9051829" y="5364292"/>
                  <a:pt x="9055168" y="5363458"/>
                </a:cubicBezTo>
                <a:cubicBezTo>
                  <a:pt x="9060176" y="5362623"/>
                  <a:pt x="9064349" y="5361788"/>
                  <a:pt x="9069357" y="5360954"/>
                </a:cubicBezTo>
                <a:cubicBezTo>
                  <a:pt x="9076035" y="5360119"/>
                  <a:pt x="9082712" y="5360954"/>
                  <a:pt x="9089390" y="5360954"/>
                </a:cubicBezTo>
                <a:cubicBezTo>
                  <a:pt x="9095232" y="5360954"/>
                  <a:pt x="9101075" y="5363458"/>
                  <a:pt x="9106918" y="5363458"/>
                </a:cubicBezTo>
                <a:cubicBezTo>
                  <a:pt x="9113595" y="5364292"/>
                  <a:pt x="9105249" y="5369300"/>
                  <a:pt x="9103579" y="5370135"/>
                </a:cubicBezTo>
                <a:cubicBezTo>
                  <a:pt x="9095232" y="5375143"/>
                  <a:pt x="9086051" y="5379317"/>
                  <a:pt x="9077704" y="5383490"/>
                </a:cubicBezTo>
                <a:cubicBezTo>
                  <a:pt x="9071861" y="5385994"/>
                  <a:pt x="9066853" y="5387664"/>
                  <a:pt x="9060176" y="5387664"/>
                </a:cubicBezTo>
                <a:cubicBezTo>
                  <a:pt x="9056837" y="5387664"/>
                  <a:pt x="9053498" y="5387664"/>
                  <a:pt x="9050159" y="5389333"/>
                </a:cubicBezTo>
                <a:cubicBezTo>
                  <a:pt x="9047655" y="5390168"/>
                  <a:pt x="9045986" y="5391002"/>
                  <a:pt x="9043482" y="5391002"/>
                </a:cubicBezTo>
                <a:cubicBezTo>
                  <a:pt x="9041813" y="5391002"/>
                  <a:pt x="9039309" y="5391002"/>
                  <a:pt x="9037639" y="5391002"/>
                </a:cubicBezTo>
                <a:cubicBezTo>
                  <a:pt x="9035135" y="5391002"/>
                  <a:pt x="9031796" y="5390168"/>
                  <a:pt x="9029292" y="5391002"/>
                </a:cubicBezTo>
                <a:cubicBezTo>
                  <a:pt x="9027623" y="5391002"/>
                  <a:pt x="9027623" y="5391837"/>
                  <a:pt x="9025954" y="5391837"/>
                </a:cubicBezTo>
                <a:cubicBezTo>
                  <a:pt x="9025119" y="5391837"/>
                  <a:pt x="9024284" y="5391837"/>
                  <a:pt x="9023450" y="5391837"/>
                </a:cubicBezTo>
                <a:cubicBezTo>
                  <a:pt x="9020945" y="5391837"/>
                  <a:pt x="9019276" y="5391837"/>
                  <a:pt x="9017607" y="5392672"/>
                </a:cubicBezTo>
                <a:cubicBezTo>
                  <a:pt x="9015103" y="5393506"/>
                  <a:pt x="9015103" y="5394341"/>
                  <a:pt x="9013433" y="5394341"/>
                </a:cubicBezTo>
                <a:lnTo>
                  <a:pt x="9010929" y="5394341"/>
                </a:lnTo>
                <a:cubicBezTo>
                  <a:pt x="9009260" y="5394341"/>
                  <a:pt x="9006756" y="5394341"/>
                  <a:pt x="9005087" y="5395176"/>
                </a:cubicBezTo>
                <a:cubicBezTo>
                  <a:pt x="9000078" y="5397680"/>
                  <a:pt x="8995070" y="5397680"/>
                  <a:pt x="8990062" y="5397680"/>
                </a:cubicBezTo>
                <a:cubicBezTo>
                  <a:pt x="8989228" y="5397680"/>
                  <a:pt x="8989228" y="5397680"/>
                  <a:pt x="8988393" y="5397680"/>
                </a:cubicBezTo>
                <a:cubicBezTo>
                  <a:pt x="8988393" y="5397680"/>
                  <a:pt x="8947493" y="5400184"/>
                  <a:pt x="8947493" y="5401018"/>
                </a:cubicBezTo>
                <a:cubicBezTo>
                  <a:pt x="8944155" y="5402688"/>
                  <a:pt x="8940816" y="5403522"/>
                  <a:pt x="8937477" y="5404357"/>
                </a:cubicBezTo>
                <a:cubicBezTo>
                  <a:pt x="8929964" y="5406861"/>
                  <a:pt x="8923286" y="5411035"/>
                  <a:pt x="8915774" y="5413539"/>
                </a:cubicBezTo>
                <a:cubicBezTo>
                  <a:pt x="8914106" y="5414373"/>
                  <a:pt x="8913270" y="5413539"/>
                  <a:pt x="8911602" y="5414373"/>
                </a:cubicBezTo>
                <a:cubicBezTo>
                  <a:pt x="8906594" y="5415208"/>
                  <a:pt x="8901585" y="5416877"/>
                  <a:pt x="8897411" y="5418547"/>
                </a:cubicBezTo>
                <a:lnTo>
                  <a:pt x="8891568" y="5423555"/>
                </a:lnTo>
                <a:cubicBezTo>
                  <a:pt x="8889065" y="5425224"/>
                  <a:pt x="8885726" y="5426894"/>
                  <a:pt x="8882387" y="5427728"/>
                </a:cubicBezTo>
                <a:cubicBezTo>
                  <a:pt x="8879883" y="5427728"/>
                  <a:pt x="8877379" y="5428563"/>
                  <a:pt x="8874875" y="5429398"/>
                </a:cubicBezTo>
                <a:cubicBezTo>
                  <a:pt x="8872371" y="5429398"/>
                  <a:pt x="8871536" y="5431902"/>
                  <a:pt x="8869867" y="5432736"/>
                </a:cubicBezTo>
                <a:cubicBezTo>
                  <a:pt x="8868197" y="5433571"/>
                  <a:pt x="8865693" y="5433571"/>
                  <a:pt x="8864024" y="5434406"/>
                </a:cubicBezTo>
                <a:cubicBezTo>
                  <a:pt x="8860685" y="5436075"/>
                  <a:pt x="8810604" y="5452769"/>
                  <a:pt x="8807265" y="5455273"/>
                </a:cubicBezTo>
                <a:cubicBezTo>
                  <a:pt x="8805596" y="5456108"/>
                  <a:pt x="8803927" y="5456942"/>
                  <a:pt x="8802257" y="5457777"/>
                </a:cubicBezTo>
                <a:cubicBezTo>
                  <a:pt x="8799753" y="5459446"/>
                  <a:pt x="8797249" y="5460281"/>
                  <a:pt x="8795580" y="5461950"/>
                </a:cubicBezTo>
                <a:cubicBezTo>
                  <a:pt x="8793910" y="5463620"/>
                  <a:pt x="8793910" y="5467793"/>
                  <a:pt x="8794745" y="5470297"/>
                </a:cubicBezTo>
                <a:cubicBezTo>
                  <a:pt x="8794745" y="5470297"/>
                  <a:pt x="8794745" y="5471132"/>
                  <a:pt x="8794745" y="5471132"/>
                </a:cubicBezTo>
                <a:cubicBezTo>
                  <a:pt x="8798919" y="5472801"/>
                  <a:pt x="8803092" y="5471967"/>
                  <a:pt x="8808100" y="5471132"/>
                </a:cubicBezTo>
                <a:cubicBezTo>
                  <a:pt x="8809770" y="5471132"/>
                  <a:pt x="8811439" y="5471132"/>
                  <a:pt x="8813108" y="5470297"/>
                </a:cubicBezTo>
                <a:cubicBezTo>
                  <a:pt x="8815612" y="5469462"/>
                  <a:pt x="8817282" y="5469462"/>
                  <a:pt x="8819786" y="5469462"/>
                </a:cubicBezTo>
                <a:cubicBezTo>
                  <a:pt x="8823959" y="5469462"/>
                  <a:pt x="8828133" y="5466958"/>
                  <a:pt x="8832306" y="5465289"/>
                </a:cubicBezTo>
                <a:cubicBezTo>
                  <a:pt x="8833141" y="5465289"/>
                  <a:pt x="8833141" y="5464454"/>
                  <a:pt x="8833975" y="5464454"/>
                </a:cubicBezTo>
                <a:cubicBezTo>
                  <a:pt x="8887395" y="5452769"/>
                  <a:pt x="8976707" y="5415208"/>
                  <a:pt x="9065184" y="5409365"/>
                </a:cubicBezTo>
                <a:cubicBezTo>
                  <a:pt x="9065601" y="5409365"/>
                  <a:pt x="9088972" y="5408322"/>
                  <a:pt x="9119960" y="5410930"/>
                </a:cubicBezTo>
                <a:lnTo>
                  <a:pt x="9134531" y="5413028"/>
                </a:lnTo>
                <a:lnTo>
                  <a:pt x="9115212" y="5463320"/>
                </a:lnTo>
                <a:cubicBezTo>
                  <a:pt x="9097371" y="5511718"/>
                  <a:pt x="9081877" y="5548966"/>
                  <a:pt x="9029292" y="5579640"/>
                </a:cubicBezTo>
                <a:cubicBezTo>
                  <a:pt x="8951666" y="5630556"/>
                  <a:pt x="9000078" y="5617201"/>
                  <a:pt x="9000912" y="5617201"/>
                </a:cubicBezTo>
                <a:cubicBezTo>
                  <a:pt x="9008425" y="5614697"/>
                  <a:pt x="9015102" y="5609689"/>
                  <a:pt x="9017606" y="5608019"/>
                </a:cubicBezTo>
                <a:cubicBezTo>
                  <a:pt x="9002581" y="5632225"/>
                  <a:pt x="8981923" y="5652049"/>
                  <a:pt x="8957195" y="5667491"/>
                </a:cubicBezTo>
                <a:lnTo>
                  <a:pt x="8874446" y="5699858"/>
                </a:lnTo>
                <a:lnTo>
                  <a:pt x="8875710" y="5697330"/>
                </a:lnTo>
                <a:cubicBezTo>
                  <a:pt x="8875710" y="5693991"/>
                  <a:pt x="8874875" y="5691487"/>
                  <a:pt x="8872371" y="5689818"/>
                </a:cubicBezTo>
                <a:cubicBezTo>
                  <a:pt x="8868198" y="5685644"/>
                  <a:pt x="8864859" y="5683975"/>
                  <a:pt x="8850669" y="5675628"/>
                </a:cubicBezTo>
                <a:cubicBezTo>
                  <a:pt x="8836480" y="5668116"/>
                  <a:pt x="8828133" y="5655596"/>
                  <a:pt x="8822290" y="5645580"/>
                </a:cubicBezTo>
                <a:cubicBezTo>
                  <a:pt x="8819786" y="5641406"/>
                  <a:pt x="8817282" y="5637233"/>
                  <a:pt x="8815613" y="5633059"/>
                </a:cubicBezTo>
                <a:lnTo>
                  <a:pt x="8813108" y="5628051"/>
                </a:lnTo>
                <a:cubicBezTo>
                  <a:pt x="8810604" y="5623043"/>
                  <a:pt x="8807266" y="5617200"/>
                  <a:pt x="8803092" y="5611358"/>
                </a:cubicBezTo>
                <a:cubicBezTo>
                  <a:pt x="8801423" y="5609688"/>
                  <a:pt x="8799753" y="5607184"/>
                  <a:pt x="8798084" y="5605515"/>
                </a:cubicBezTo>
                <a:lnTo>
                  <a:pt x="8792241" y="5599672"/>
                </a:lnTo>
                <a:cubicBezTo>
                  <a:pt x="8790572" y="5598003"/>
                  <a:pt x="8788903" y="5596333"/>
                  <a:pt x="8787233" y="5593829"/>
                </a:cubicBezTo>
                <a:cubicBezTo>
                  <a:pt x="8785564" y="5592160"/>
                  <a:pt x="8784729" y="5590490"/>
                  <a:pt x="8784729" y="5589656"/>
                </a:cubicBezTo>
                <a:cubicBezTo>
                  <a:pt x="8759689" y="5527055"/>
                  <a:pt x="8753846" y="5491163"/>
                  <a:pt x="8745499" y="5428562"/>
                </a:cubicBezTo>
                <a:cubicBezTo>
                  <a:pt x="8743413" y="5412286"/>
                  <a:pt x="8737361" y="5397679"/>
                  <a:pt x="8727762" y="5382237"/>
                </a:cubicBezTo>
                <a:lnTo>
                  <a:pt x="8698763" y="5344088"/>
                </a:lnTo>
                <a:lnTo>
                  <a:pt x="8700426" y="5342591"/>
                </a:lnTo>
                <a:cubicBezTo>
                  <a:pt x="8840653" y="5270808"/>
                  <a:pt x="8950832" y="5269138"/>
                  <a:pt x="9002582" y="5269973"/>
                </a:cubicBezTo>
                <a:close/>
                <a:moveTo>
                  <a:pt x="8931076" y="5215868"/>
                </a:moveTo>
                <a:lnTo>
                  <a:pt x="8920475" y="5216734"/>
                </a:lnTo>
                <a:cubicBezTo>
                  <a:pt x="8906541" y="5217479"/>
                  <a:pt x="8888543" y="5218300"/>
                  <a:pt x="8868198" y="5219474"/>
                </a:cubicBezTo>
                <a:lnTo>
                  <a:pt x="8805921" y="5224483"/>
                </a:lnTo>
                <a:lnTo>
                  <a:pt x="8870284" y="5219163"/>
                </a:lnTo>
                <a:close/>
                <a:moveTo>
                  <a:pt x="8943710" y="5214837"/>
                </a:moveTo>
                <a:lnTo>
                  <a:pt x="8935024" y="5215654"/>
                </a:lnTo>
                <a:lnTo>
                  <a:pt x="8931076" y="5215868"/>
                </a:lnTo>
                <a:close/>
                <a:moveTo>
                  <a:pt x="8948366" y="5214398"/>
                </a:moveTo>
                <a:lnTo>
                  <a:pt x="8948367" y="5214456"/>
                </a:lnTo>
                <a:lnTo>
                  <a:pt x="8943710" y="5214837"/>
                </a:lnTo>
                <a:close/>
                <a:moveTo>
                  <a:pt x="8981715" y="5209875"/>
                </a:moveTo>
                <a:cubicBezTo>
                  <a:pt x="9028458" y="5222395"/>
                  <a:pt x="9083547" y="5228238"/>
                  <a:pt x="9131124" y="5248270"/>
                </a:cubicBezTo>
                <a:cubicBezTo>
                  <a:pt x="9164511" y="5262461"/>
                  <a:pt x="9208749" y="5295014"/>
                  <a:pt x="9217096" y="5304195"/>
                </a:cubicBezTo>
                <a:cubicBezTo>
                  <a:pt x="9217096" y="5304195"/>
                  <a:pt x="9217931" y="5305030"/>
                  <a:pt x="9218766" y="5305865"/>
                </a:cubicBezTo>
                <a:cubicBezTo>
                  <a:pt x="9219600" y="5306699"/>
                  <a:pt x="9221270" y="5307534"/>
                  <a:pt x="9221270" y="5307534"/>
                </a:cubicBezTo>
                <a:cubicBezTo>
                  <a:pt x="9225443" y="5310873"/>
                  <a:pt x="9229616" y="5316715"/>
                  <a:pt x="9233790" y="5319219"/>
                </a:cubicBezTo>
                <a:lnTo>
                  <a:pt x="9239554" y="5318396"/>
                </a:lnTo>
                <a:lnTo>
                  <a:pt x="9240466" y="5320055"/>
                </a:lnTo>
                <a:cubicBezTo>
                  <a:pt x="9239632" y="5320889"/>
                  <a:pt x="9237128" y="5321724"/>
                  <a:pt x="9234624" y="5320889"/>
                </a:cubicBezTo>
                <a:cubicBezTo>
                  <a:pt x="9230450" y="5318385"/>
                  <a:pt x="9226277" y="5312543"/>
                  <a:pt x="9222103" y="5309204"/>
                </a:cubicBezTo>
                <a:cubicBezTo>
                  <a:pt x="9222103" y="5309204"/>
                  <a:pt x="9221269" y="5308369"/>
                  <a:pt x="9219599" y="5307535"/>
                </a:cubicBezTo>
                <a:cubicBezTo>
                  <a:pt x="9218765" y="5306700"/>
                  <a:pt x="9217930" y="5305865"/>
                  <a:pt x="9217930" y="5305865"/>
                </a:cubicBezTo>
                <a:cubicBezTo>
                  <a:pt x="9209583" y="5296684"/>
                  <a:pt x="9165345" y="5264131"/>
                  <a:pt x="9131957" y="5249941"/>
                </a:cubicBezTo>
                <a:cubicBezTo>
                  <a:pt x="9108169" y="5239925"/>
                  <a:pt x="9082502" y="5233456"/>
                  <a:pt x="9056940" y="5227927"/>
                </a:cubicBezTo>
                <a:lnTo>
                  <a:pt x="8997383" y="5214813"/>
                </a:lnTo>
                <a:close/>
                <a:moveTo>
                  <a:pt x="8814535" y="5205485"/>
                </a:moveTo>
                <a:lnTo>
                  <a:pt x="8805596" y="5205703"/>
                </a:lnTo>
                <a:cubicBezTo>
                  <a:pt x="8693748" y="5217389"/>
                  <a:pt x="8639494" y="5234082"/>
                  <a:pt x="8612784" y="5244099"/>
                </a:cubicBezTo>
                <a:lnTo>
                  <a:pt x="8608479" y="5245654"/>
                </a:lnTo>
                <a:lnTo>
                  <a:pt x="8608005" y="5245249"/>
                </a:lnTo>
                <a:lnTo>
                  <a:pt x="8611115" y="5244097"/>
                </a:lnTo>
                <a:cubicBezTo>
                  <a:pt x="8637825" y="5233246"/>
                  <a:pt x="8692079" y="5216552"/>
                  <a:pt x="8803927" y="5205702"/>
                </a:cubicBezTo>
                <a:close/>
                <a:moveTo>
                  <a:pt x="8676365" y="5195112"/>
                </a:moveTo>
                <a:lnTo>
                  <a:pt x="8596090" y="5221562"/>
                </a:lnTo>
                <a:cubicBezTo>
                  <a:pt x="8594421" y="5222397"/>
                  <a:pt x="8591917" y="5223231"/>
                  <a:pt x="8590248" y="5224901"/>
                </a:cubicBezTo>
                <a:lnTo>
                  <a:pt x="8587562" y="5227798"/>
                </a:lnTo>
                <a:lnTo>
                  <a:pt x="8586035" y="5226494"/>
                </a:lnTo>
                <a:lnTo>
                  <a:pt x="8588578" y="5224899"/>
                </a:lnTo>
                <a:cubicBezTo>
                  <a:pt x="8590248" y="5224065"/>
                  <a:pt x="8592752" y="5222395"/>
                  <a:pt x="8594421" y="5221560"/>
                </a:cubicBezTo>
                <a:cubicBezTo>
                  <a:pt x="8610697" y="5213005"/>
                  <a:pt x="8629791" y="5206223"/>
                  <a:pt x="8649288" y="5200863"/>
                </a:cubicBezTo>
                <a:close/>
                <a:moveTo>
                  <a:pt x="8725915" y="5193427"/>
                </a:moveTo>
                <a:lnTo>
                  <a:pt x="8698159" y="5202217"/>
                </a:lnTo>
                <a:lnTo>
                  <a:pt x="8699695" y="5201634"/>
                </a:lnTo>
                <a:close/>
                <a:moveTo>
                  <a:pt x="9062789" y="5192520"/>
                </a:moveTo>
                <a:lnTo>
                  <a:pt x="9062888" y="5192555"/>
                </a:lnTo>
                <a:lnTo>
                  <a:pt x="9064170" y="5193430"/>
                </a:lnTo>
                <a:close/>
                <a:moveTo>
                  <a:pt x="8691666" y="5191863"/>
                </a:moveTo>
                <a:lnTo>
                  <a:pt x="8676365" y="5195112"/>
                </a:lnTo>
                <a:lnTo>
                  <a:pt x="8680206" y="5193847"/>
                </a:lnTo>
                <a:close/>
                <a:moveTo>
                  <a:pt x="8746477" y="5187335"/>
                </a:moveTo>
                <a:lnTo>
                  <a:pt x="8741591" y="5188520"/>
                </a:lnTo>
                <a:lnTo>
                  <a:pt x="8742486" y="5188240"/>
                </a:lnTo>
                <a:close/>
                <a:moveTo>
                  <a:pt x="8719308" y="5187077"/>
                </a:moveTo>
                <a:lnTo>
                  <a:pt x="8691666" y="5191863"/>
                </a:lnTo>
                <a:lnTo>
                  <a:pt x="8706582" y="5188695"/>
                </a:lnTo>
                <a:close/>
                <a:moveTo>
                  <a:pt x="8730783" y="5185618"/>
                </a:moveTo>
                <a:lnTo>
                  <a:pt x="8719308" y="5187077"/>
                </a:lnTo>
                <a:lnTo>
                  <a:pt x="8721257" y="5186740"/>
                </a:lnTo>
                <a:close/>
                <a:moveTo>
                  <a:pt x="8770539" y="5181496"/>
                </a:moveTo>
                <a:lnTo>
                  <a:pt x="8769751" y="5181687"/>
                </a:lnTo>
                <a:lnTo>
                  <a:pt x="8753494" y="5182945"/>
                </a:lnTo>
                <a:lnTo>
                  <a:pt x="8730783" y="5185618"/>
                </a:lnTo>
                <a:lnTo>
                  <a:pt x="8751824" y="5182944"/>
                </a:lnTo>
                <a:cubicBezTo>
                  <a:pt x="8763288" y="5181861"/>
                  <a:pt x="8770330" y="5181496"/>
                  <a:pt x="8770539" y="5181496"/>
                </a:cubicBezTo>
                <a:close/>
                <a:moveTo>
                  <a:pt x="9000104" y="5176251"/>
                </a:moveTo>
                <a:lnTo>
                  <a:pt x="9023449" y="5185671"/>
                </a:lnTo>
                <a:cubicBezTo>
                  <a:pt x="9030961" y="5188175"/>
                  <a:pt x="9025953" y="5195687"/>
                  <a:pt x="9070191" y="5200695"/>
                </a:cubicBezTo>
                <a:lnTo>
                  <a:pt x="9074815" y="5200695"/>
                </a:lnTo>
                <a:lnTo>
                  <a:pt x="9076035" y="5201528"/>
                </a:lnTo>
                <a:cubicBezTo>
                  <a:pt x="9075200" y="5201528"/>
                  <a:pt x="9071027" y="5201528"/>
                  <a:pt x="9071027" y="5201528"/>
                </a:cubicBezTo>
                <a:cubicBezTo>
                  <a:pt x="9026788" y="5196520"/>
                  <a:pt x="9031796" y="5189008"/>
                  <a:pt x="9024284" y="5186504"/>
                </a:cubicBezTo>
                <a:cubicBezTo>
                  <a:pt x="9009260" y="5181496"/>
                  <a:pt x="9003000" y="5178575"/>
                  <a:pt x="9000496" y="5176905"/>
                </a:cubicBezTo>
                <a:close/>
                <a:moveTo>
                  <a:pt x="8843157" y="5005378"/>
                </a:moveTo>
                <a:cubicBezTo>
                  <a:pt x="8720458" y="5005378"/>
                  <a:pt x="8571885" y="5067145"/>
                  <a:pt x="8495094" y="5137258"/>
                </a:cubicBezTo>
                <a:cubicBezTo>
                  <a:pt x="8488416" y="5143101"/>
                  <a:pt x="8482573" y="5148944"/>
                  <a:pt x="8477565" y="5153952"/>
                </a:cubicBezTo>
                <a:lnTo>
                  <a:pt x="8475077" y="5158311"/>
                </a:lnTo>
                <a:lnTo>
                  <a:pt x="8447517" y="5153951"/>
                </a:lnTo>
                <a:cubicBezTo>
                  <a:pt x="8420807" y="5153951"/>
                  <a:pt x="8400775" y="5162298"/>
                  <a:pt x="8394097" y="5167306"/>
                </a:cubicBezTo>
                <a:cubicBezTo>
                  <a:pt x="8371561" y="5183165"/>
                  <a:pt x="8354032" y="5192347"/>
                  <a:pt x="8334835" y="5200693"/>
                </a:cubicBezTo>
                <a:cubicBezTo>
                  <a:pt x="8320645" y="5206536"/>
                  <a:pt x="8306455" y="5211544"/>
                  <a:pt x="8288092" y="5217387"/>
                </a:cubicBezTo>
                <a:cubicBezTo>
                  <a:pt x="8282249" y="5219056"/>
                  <a:pt x="8275572" y="5221560"/>
                  <a:pt x="8268895" y="5223230"/>
                </a:cubicBezTo>
                <a:cubicBezTo>
                  <a:pt x="8248027" y="5229907"/>
                  <a:pt x="8233003" y="5242428"/>
                  <a:pt x="8222987" y="5252444"/>
                </a:cubicBezTo>
                <a:cubicBezTo>
                  <a:pt x="8220483" y="5254948"/>
                  <a:pt x="8217979" y="5257452"/>
                  <a:pt x="8215475" y="5259121"/>
                </a:cubicBezTo>
                <a:cubicBezTo>
                  <a:pt x="8212971" y="5261625"/>
                  <a:pt x="8210467" y="5264129"/>
                  <a:pt x="8207963" y="5265799"/>
                </a:cubicBezTo>
                <a:cubicBezTo>
                  <a:pt x="8202954" y="5269972"/>
                  <a:pt x="8199616" y="5272476"/>
                  <a:pt x="8197112" y="5273311"/>
                </a:cubicBezTo>
                <a:cubicBezTo>
                  <a:pt x="8193773" y="5274146"/>
                  <a:pt x="8188765" y="5274980"/>
                  <a:pt x="8181253" y="5275815"/>
                </a:cubicBezTo>
                <a:cubicBezTo>
                  <a:pt x="8177079" y="5275815"/>
                  <a:pt x="8173741" y="5275815"/>
                  <a:pt x="8169567" y="5276650"/>
                </a:cubicBezTo>
                <a:cubicBezTo>
                  <a:pt x="8167063" y="5276650"/>
                  <a:pt x="8163724" y="5276650"/>
                  <a:pt x="8161220" y="5277484"/>
                </a:cubicBezTo>
                <a:cubicBezTo>
                  <a:pt x="8137014" y="5279154"/>
                  <a:pt x="8117817" y="5292509"/>
                  <a:pt x="8106131" y="5302525"/>
                </a:cubicBezTo>
                <a:cubicBezTo>
                  <a:pt x="8099454" y="5307533"/>
                  <a:pt x="8093611" y="5313376"/>
                  <a:pt x="8087768" y="5318384"/>
                </a:cubicBezTo>
                <a:lnTo>
                  <a:pt x="8085264" y="5320888"/>
                </a:lnTo>
                <a:cubicBezTo>
                  <a:pt x="8077752" y="5327565"/>
                  <a:pt x="8072744" y="5331739"/>
                  <a:pt x="8067736" y="5335077"/>
                </a:cubicBezTo>
                <a:cubicBezTo>
                  <a:pt x="8051042" y="5345928"/>
                  <a:pt x="8034348" y="5347598"/>
                  <a:pt x="8016820" y="5349267"/>
                </a:cubicBezTo>
                <a:cubicBezTo>
                  <a:pt x="8007638" y="5350102"/>
                  <a:pt x="7998457" y="5350936"/>
                  <a:pt x="7988441" y="5353440"/>
                </a:cubicBezTo>
                <a:cubicBezTo>
                  <a:pt x="7976755" y="5355944"/>
                  <a:pt x="7965070" y="5359283"/>
                  <a:pt x="7954219" y="5365126"/>
                </a:cubicBezTo>
                <a:cubicBezTo>
                  <a:pt x="7941698" y="5370969"/>
                  <a:pt x="7928343" y="5378481"/>
                  <a:pt x="7912484" y="5390167"/>
                </a:cubicBezTo>
                <a:cubicBezTo>
                  <a:pt x="7905807" y="5395175"/>
                  <a:pt x="7899130" y="5400183"/>
                  <a:pt x="7891617" y="5405191"/>
                </a:cubicBezTo>
                <a:cubicBezTo>
                  <a:pt x="7885775" y="5409364"/>
                  <a:pt x="7879932" y="5413538"/>
                  <a:pt x="7874089" y="5417711"/>
                </a:cubicBezTo>
                <a:cubicBezTo>
                  <a:pt x="7847379" y="5436074"/>
                  <a:pt x="7824843" y="5448594"/>
                  <a:pt x="7800637" y="5448594"/>
                </a:cubicBezTo>
                <a:cubicBezTo>
                  <a:pt x="7776431" y="5448594"/>
                  <a:pt x="7758903" y="5434405"/>
                  <a:pt x="7756399" y="5412703"/>
                </a:cubicBezTo>
                <a:cubicBezTo>
                  <a:pt x="7753895" y="5393505"/>
                  <a:pt x="7763911" y="5373473"/>
                  <a:pt x="7783943" y="5357614"/>
                </a:cubicBezTo>
                <a:lnTo>
                  <a:pt x="7794794" y="5348432"/>
                </a:lnTo>
                <a:cubicBezTo>
                  <a:pt x="7803141" y="5341755"/>
                  <a:pt x="7810653" y="5335912"/>
                  <a:pt x="7817331" y="5329235"/>
                </a:cubicBezTo>
                <a:cubicBezTo>
                  <a:pt x="7829016" y="5319218"/>
                  <a:pt x="7837363" y="5310872"/>
                  <a:pt x="7843206" y="5303359"/>
                </a:cubicBezTo>
                <a:cubicBezTo>
                  <a:pt x="7858230" y="5283327"/>
                  <a:pt x="7862403" y="5263295"/>
                  <a:pt x="7855726" y="5237419"/>
                </a:cubicBezTo>
                <a:cubicBezTo>
                  <a:pt x="7849883" y="5214048"/>
                  <a:pt x="7831520" y="5198189"/>
                  <a:pt x="7800637" y="5189008"/>
                </a:cubicBezTo>
                <a:cubicBezTo>
                  <a:pt x="7789786" y="5185669"/>
                  <a:pt x="7778100" y="5184000"/>
                  <a:pt x="7767249" y="5182330"/>
                </a:cubicBezTo>
                <a:lnTo>
                  <a:pt x="7763911" y="5181496"/>
                </a:lnTo>
                <a:cubicBezTo>
                  <a:pt x="7760572" y="5180661"/>
                  <a:pt x="7758068" y="5180661"/>
                  <a:pt x="7755564" y="5179826"/>
                </a:cubicBezTo>
                <a:cubicBezTo>
                  <a:pt x="7752225" y="5178992"/>
                  <a:pt x="7749721" y="5178157"/>
                  <a:pt x="7748052" y="5178157"/>
                </a:cubicBezTo>
                <a:cubicBezTo>
                  <a:pt x="7731358" y="5170645"/>
                  <a:pt x="7694632" y="5146439"/>
                  <a:pt x="7687120" y="5141431"/>
                </a:cubicBezTo>
                <a:lnTo>
                  <a:pt x="7684616" y="5138092"/>
                </a:lnTo>
                <a:lnTo>
                  <a:pt x="7682946" y="5141431"/>
                </a:lnTo>
                <a:cubicBezTo>
                  <a:pt x="7676269" y="5151447"/>
                  <a:pt x="7671261" y="5158959"/>
                  <a:pt x="7667087" y="5192347"/>
                </a:cubicBezTo>
                <a:cubicBezTo>
                  <a:pt x="7662914" y="5229073"/>
                  <a:pt x="7692963" y="5274146"/>
                  <a:pt x="7745548" y="5282492"/>
                </a:cubicBezTo>
                <a:cubicBezTo>
                  <a:pt x="7748886" y="5283327"/>
                  <a:pt x="7750556" y="5284996"/>
                  <a:pt x="7751390" y="5288335"/>
                </a:cubicBezTo>
                <a:cubicBezTo>
                  <a:pt x="7752225" y="5290839"/>
                  <a:pt x="7751390" y="5294178"/>
                  <a:pt x="7748886" y="5295847"/>
                </a:cubicBezTo>
                <a:cubicBezTo>
                  <a:pt x="7693797" y="5339251"/>
                  <a:pt x="7682112" y="5358449"/>
                  <a:pt x="7678773" y="5406860"/>
                </a:cubicBezTo>
                <a:cubicBezTo>
                  <a:pt x="7677104" y="5436909"/>
                  <a:pt x="7687954" y="5466957"/>
                  <a:pt x="7707987" y="5488659"/>
                </a:cubicBezTo>
                <a:cubicBezTo>
                  <a:pt x="7730523" y="5512030"/>
                  <a:pt x="7762241" y="5524551"/>
                  <a:pt x="7801471" y="5524551"/>
                </a:cubicBezTo>
                <a:cubicBezTo>
                  <a:pt x="7811488" y="5524551"/>
                  <a:pt x="7822339" y="5523716"/>
                  <a:pt x="7834024" y="5522046"/>
                </a:cubicBezTo>
                <a:cubicBezTo>
                  <a:pt x="7834024" y="5522046"/>
                  <a:pt x="7834859" y="5522046"/>
                  <a:pt x="7834859" y="5522046"/>
                </a:cubicBezTo>
                <a:cubicBezTo>
                  <a:pt x="7836528" y="5522046"/>
                  <a:pt x="7838198" y="5522881"/>
                  <a:pt x="7839032" y="5523716"/>
                </a:cubicBezTo>
                <a:cubicBezTo>
                  <a:pt x="7840702" y="5524551"/>
                  <a:pt x="7841536" y="5527055"/>
                  <a:pt x="7841536" y="5528724"/>
                </a:cubicBezTo>
                <a:cubicBezTo>
                  <a:pt x="7844040" y="5562946"/>
                  <a:pt x="7850718" y="5590490"/>
                  <a:pt x="7858230" y="5603011"/>
                </a:cubicBezTo>
                <a:cubicBezTo>
                  <a:pt x="7859899" y="5606349"/>
                  <a:pt x="7859899" y="5609688"/>
                  <a:pt x="7857395" y="5612192"/>
                </a:cubicBezTo>
                <a:cubicBezTo>
                  <a:pt x="7854891" y="5614696"/>
                  <a:pt x="7851553" y="5616366"/>
                  <a:pt x="7846544" y="5618035"/>
                </a:cubicBezTo>
                <a:cubicBezTo>
                  <a:pt x="7834859" y="5622208"/>
                  <a:pt x="7816496" y="5625547"/>
                  <a:pt x="7798967" y="5625547"/>
                </a:cubicBezTo>
                <a:cubicBezTo>
                  <a:pt x="7788117" y="5625547"/>
                  <a:pt x="7779770" y="5633059"/>
                  <a:pt x="7773092" y="5649753"/>
                </a:cubicBezTo>
                <a:cubicBezTo>
                  <a:pt x="7770588" y="5654761"/>
                  <a:pt x="7768919" y="5660604"/>
                  <a:pt x="7767249" y="5666447"/>
                </a:cubicBezTo>
                <a:lnTo>
                  <a:pt x="7766415" y="5668116"/>
                </a:lnTo>
                <a:cubicBezTo>
                  <a:pt x="7765580" y="5670620"/>
                  <a:pt x="7764745" y="5673124"/>
                  <a:pt x="7763911" y="5675628"/>
                </a:cubicBezTo>
                <a:cubicBezTo>
                  <a:pt x="7763076" y="5677298"/>
                  <a:pt x="7762241" y="5679802"/>
                  <a:pt x="7761407" y="5681471"/>
                </a:cubicBezTo>
                <a:cubicBezTo>
                  <a:pt x="7758903" y="5685644"/>
                  <a:pt x="7755564" y="5688983"/>
                  <a:pt x="7751390" y="5693157"/>
                </a:cubicBezTo>
                <a:cubicBezTo>
                  <a:pt x="7749721" y="5693991"/>
                  <a:pt x="7748052" y="5694826"/>
                  <a:pt x="7746382" y="5694826"/>
                </a:cubicBezTo>
                <a:cubicBezTo>
                  <a:pt x="7746382" y="5694826"/>
                  <a:pt x="7745548" y="5694826"/>
                  <a:pt x="7744713" y="5694826"/>
                </a:cubicBezTo>
                <a:cubicBezTo>
                  <a:pt x="7742209" y="5693991"/>
                  <a:pt x="7740540" y="5693157"/>
                  <a:pt x="7739705" y="5690652"/>
                </a:cubicBezTo>
                <a:cubicBezTo>
                  <a:pt x="7733862" y="5680636"/>
                  <a:pt x="7725515" y="5674794"/>
                  <a:pt x="7713830" y="5672289"/>
                </a:cubicBezTo>
                <a:lnTo>
                  <a:pt x="7712995" y="5672289"/>
                </a:lnTo>
                <a:cubicBezTo>
                  <a:pt x="7696301" y="5672289"/>
                  <a:pt x="7666253" y="5686479"/>
                  <a:pt x="7656237" y="5714024"/>
                </a:cubicBezTo>
                <a:cubicBezTo>
                  <a:pt x="7655402" y="5716528"/>
                  <a:pt x="7652898" y="5718197"/>
                  <a:pt x="7650394" y="5718197"/>
                </a:cubicBezTo>
                <a:lnTo>
                  <a:pt x="7648724" y="5718197"/>
                </a:lnTo>
                <a:cubicBezTo>
                  <a:pt x="7635369" y="5719866"/>
                  <a:pt x="7627023" y="5725709"/>
                  <a:pt x="7622014" y="5738229"/>
                </a:cubicBezTo>
                <a:cubicBezTo>
                  <a:pt x="7620345" y="5743238"/>
                  <a:pt x="7618676" y="5749080"/>
                  <a:pt x="7617841" y="5754088"/>
                </a:cubicBezTo>
                <a:lnTo>
                  <a:pt x="7617006" y="5757427"/>
                </a:lnTo>
                <a:cubicBezTo>
                  <a:pt x="7616172" y="5761601"/>
                  <a:pt x="7615337" y="5765774"/>
                  <a:pt x="7614502" y="5769947"/>
                </a:cubicBezTo>
                <a:cubicBezTo>
                  <a:pt x="7613668" y="5773286"/>
                  <a:pt x="7612833" y="5775790"/>
                  <a:pt x="7610329" y="5779129"/>
                </a:cubicBezTo>
                <a:cubicBezTo>
                  <a:pt x="7609494" y="5780798"/>
                  <a:pt x="7608660" y="5782468"/>
                  <a:pt x="7607825" y="5783302"/>
                </a:cubicBezTo>
                <a:cubicBezTo>
                  <a:pt x="7606990" y="5784137"/>
                  <a:pt x="7606155" y="5784972"/>
                  <a:pt x="7606155" y="5785806"/>
                </a:cubicBezTo>
                <a:cubicBezTo>
                  <a:pt x="7602817" y="5791649"/>
                  <a:pt x="7601982" y="5797492"/>
                  <a:pt x="7604486" y="5806673"/>
                </a:cubicBezTo>
                <a:cubicBezTo>
                  <a:pt x="7605321" y="5810847"/>
                  <a:pt x="7609494" y="5815020"/>
                  <a:pt x="7614502" y="5818359"/>
                </a:cubicBezTo>
                <a:cubicBezTo>
                  <a:pt x="7618676" y="5820863"/>
                  <a:pt x="7624519" y="5822532"/>
                  <a:pt x="7631196" y="5824202"/>
                </a:cubicBezTo>
                <a:cubicBezTo>
                  <a:pt x="7642882" y="5827541"/>
                  <a:pt x="7654567" y="5827541"/>
                  <a:pt x="7657071" y="5827541"/>
                </a:cubicBezTo>
                <a:cubicBezTo>
                  <a:pt x="7658741" y="5827541"/>
                  <a:pt x="7660410" y="5826706"/>
                  <a:pt x="7662079" y="5825871"/>
                </a:cubicBezTo>
                <a:cubicBezTo>
                  <a:pt x="7662914" y="5825037"/>
                  <a:pt x="7664583" y="5824202"/>
                  <a:pt x="7665418" y="5823367"/>
                </a:cubicBezTo>
                <a:cubicBezTo>
                  <a:pt x="7667087" y="5822532"/>
                  <a:pt x="7668757" y="5821698"/>
                  <a:pt x="7670426" y="5821698"/>
                </a:cubicBezTo>
                <a:cubicBezTo>
                  <a:pt x="7670426" y="5821698"/>
                  <a:pt x="7671261" y="5821698"/>
                  <a:pt x="7671261" y="5821698"/>
                </a:cubicBezTo>
                <a:lnTo>
                  <a:pt x="7677104" y="5822532"/>
                </a:lnTo>
                <a:cubicBezTo>
                  <a:pt x="7681277" y="5823367"/>
                  <a:pt x="7687120" y="5824202"/>
                  <a:pt x="7692963" y="5825871"/>
                </a:cubicBezTo>
                <a:lnTo>
                  <a:pt x="7693797" y="5825871"/>
                </a:lnTo>
                <a:cubicBezTo>
                  <a:pt x="7699640" y="5826706"/>
                  <a:pt x="7704648" y="5827541"/>
                  <a:pt x="7708822" y="5828375"/>
                </a:cubicBezTo>
                <a:cubicBezTo>
                  <a:pt x="7711326" y="5829210"/>
                  <a:pt x="7712995" y="5829210"/>
                  <a:pt x="7714664" y="5829210"/>
                </a:cubicBezTo>
                <a:cubicBezTo>
                  <a:pt x="7716334" y="5829210"/>
                  <a:pt x="7718003" y="5829210"/>
                  <a:pt x="7718838" y="5829210"/>
                </a:cubicBezTo>
                <a:cubicBezTo>
                  <a:pt x="7742209" y="5828375"/>
                  <a:pt x="7752225" y="5819194"/>
                  <a:pt x="7758903" y="5810012"/>
                </a:cubicBezTo>
                <a:cubicBezTo>
                  <a:pt x="7760572" y="5807508"/>
                  <a:pt x="7762241" y="5805004"/>
                  <a:pt x="7763911" y="5802500"/>
                </a:cubicBezTo>
                <a:lnTo>
                  <a:pt x="7766415" y="5798327"/>
                </a:lnTo>
                <a:lnTo>
                  <a:pt x="7768084" y="5794988"/>
                </a:lnTo>
                <a:cubicBezTo>
                  <a:pt x="7769754" y="5791649"/>
                  <a:pt x="7772258" y="5789145"/>
                  <a:pt x="7773927" y="5785806"/>
                </a:cubicBezTo>
                <a:cubicBezTo>
                  <a:pt x="7775596" y="5784137"/>
                  <a:pt x="7777266" y="5782468"/>
                  <a:pt x="7779770" y="5782468"/>
                </a:cubicBezTo>
                <a:cubicBezTo>
                  <a:pt x="7780604" y="5782468"/>
                  <a:pt x="7781439" y="5782468"/>
                  <a:pt x="7781439" y="5782468"/>
                </a:cubicBezTo>
                <a:cubicBezTo>
                  <a:pt x="7783943" y="5783302"/>
                  <a:pt x="7786447" y="5783302"/>
                  <a:pt x="7788951" y="5784137"/>
                </a:cubicBezTo>
                <a:cubicBezTo>
                  <a:pt x="7793959" y="5784972"/>
                  <a:pt x="7798967" y="5785806"/>
                  <a:pt x="7801471" y="5785806"/>
                </a:cubicBezTo>
                <a:cubicBezTo>
                  <a:pt x="7803141" y="5785806"/>
                  <a:pt x="7804810" y="5785806"/>
                  <a:pt x="7805645" y="5785806"/>
                </a:cubicBezTo>
                <a:cubicBezTo>
                  <a:pt x="7828181" y="5785806"/>
                  <a:pt x="7844040" y="5773286"/>
                  <a:pt x="7858230" y="5761601"/>
                </a:cubicBezTo>
                <a:lnTo>
                  <a:pt x="7862403" y="5758262"/>
                </a:lnTo>
                <a:cubicBezTo>
                  <a:pt x="7864907" y="5756592"/>
                  <a:pt x="7866577" y="5754923"/>
                  <a:pt x="7868246" y="5753254"/>
                </a:cubicBezTo>
                <a:cubicBezTo>
                  <a:pt x="7870750" y="5750750"/>
                  <a:pt x="7874924" y="5748246"/>
                  <a:pt x="7878262" y="5745742"/>
                </a:cubicBezTo>
                <a:cubicBezTo>
                  <a:pt x="7884940" y="5741568"/>
                  <a:pt x="7890783" y="5739064"/>
                  <a:pt x="7895791" y="5739064"/>
                </a:cubicBezTo>
                <a:lnTo>
                  <a:pt x="7897460" y="5739064"/>
                </a:lnTo>
                <a:cubicBezTo>
                  <a:pt x="7902468" y="5739064"/>
                  <a:pt x="7922501" y="5740733"/>
                  <a:pt x="7956723" y="5745742"/>
                </a:cubicBezTo>
                <a:cubicBezTo>
                  <a:pt x="7958392" y="5745742"/>
                  <a:pt x="7960061" y="5746576"/>
                  <a:pt x="7960896" y="5746576"/>
                </a:cubicBezTo>
                <a:cubicBezTo>
                  <a:pt x="7968408" y="5746576"/>
                  <a:pt x="7978424" y="5744072"/>
                  <a:pt x="7990110" y="5739064"/>
                </a:cubicBezTo>
                <a:cubicBezTo>
                  <a:pt x="7998457" y="5734891"/>
                  <a:pt x="8007638" y="5729883"/>
                  <a:pt x="8017655" y="5724040"/>
                </a:cubicBezTo>
                <a:cubicBezTo>
                  <a:pt x="8020159" y="5722370"/>
                  <a:pt x="8021828" y="5721536"/>
                  <a:pt x="8025167" y="5719866"/>
                </a:cubicBezTo>
                <a:lnTo>
                  <a:pt x="8026001" y="5719866"/>
                </a:lnTo>
                <a:cubicBezTo>
                  <a:pt x="8028506" y="5719032"/>
                  <a:pt x="8031844" y="5717362"/>
                  <a:pt x="8035183" y="5715693"/>
                </a:cubicBezTo>
                <a:cubicBezTo>
                  <a:pt x="8041026" y="5713189"/>
                  <a:pt x="8048538" y="5708181"/>
                  <a:pt x="8055215" y="5699834"/>
                </a:cubicBezTo>
                <a:cubicBezTo>
                  <a:pt x="8059389" y="5694826"/>
                  <a:pt x="8064397" y="5684810"/>
                  <a:pt x="8069405" y="5674794"/>
                </a:cubicBezTo>
                <a:lnTo>
                  <a:pt x="8075248" y="5663108"/>
                </a:lnTo>
                <a:cubicBezTo>
                  <a:pt x="8078587" y="5657265"/>
                  <a:pt x="8081925" y="5650588"/>
                  <a:pt x="8084429" y="5643910"/>
                </a:cubicBezTo>
                <a:cubicBezTo>
                  <a:pt x="8086099" y="5641406"/>
                  <a:pt x="8088603" y="5639737"/>
                  <a:pt x="8091107" y="5639737"/>
                </a:cubicBezTo>
                <a:lnTo>
                  <a:pt x="8092776" y="5639737"/>
                </a:lnTo>
                <a:cubicBezTo>
                  <a:pt x="8103627" y="5639737"/>
                  <a:pt x="8116147" y="5638067"/>
                  <a:pt x="8126998" y="5636398"/>
                </a:cubicBezTo>
                <a:cubicBezTo>
                  <a:pt x="8132006" y="5635563"/>
                  <a:pt x="8136180" y="5634729"/>
                  <a:pt x="8141188" y="5633894"/>
                </a:cubicBezTo>
                <a:cubicBezTo>
                  <a:pt x="8151204" y="5632225"/>
                  <a:pt x="8160386" y="5630555"/>
                  <a:pt x="8166228" y="5630555"/>
                </a:cubicBezTo>
                <a:cubicBezTo>
                  <a:pt x="8167898" y="5630555"/>
                  <a:pt x="8172071" y="5630555"/>
                  <a:pt x="8177914" y="5631390"/>
                </a:cubicBezTo>
                <a:lnTo>
                  <a:pt x="8191269" y="5632225"/>
                </a:lnTo>
                <a:cubicBezTo>
                  <a:pt x="8207963" y="5633059"/>
                  <a:pt x="8222152" y="5633894"/>
                  <a:pt x="8233838" y="5633894"/>
                </a:cubicBezTo>
                <a:cubicBezTo>
                  <a:pt x="8240515" y="5633894"/>
                  <a:pt x="8246358" y="5633894"/>
                  <a:pt x="8251366" y="5633059"/>
                </a:cubicBezTo>
                <a:cubicBezTo>
                  <a:pt x="8260548" y="5632225"/>
                  <a:pt x="8268895" y="5631390"/>
                  <a:pt x="8275572" y="5628886"/>
                </a:cubicBezTo>
                <a:cubicBezTo>
                  <a:pt x="8277241" y="5628051"/>
                  <a:pt x="8279745" y="5628051"/>
                  <a:pt x="8281415" y="5627217"/>
                </a:cubicBezTo>
                <a:cubicBezTo>
                  <a:pt x="8282249" y="5626382"/>
                  <a:pt x="8283084" y="5626382"/>
                  <a:pt x="8284753" y="5626382"/>
                </a:cubicBezTo>
                <a:cubicBezTo>
                  <a:pt x="8286423" y="5626382"/>
                  <a:pt x="8288092" y="5627217"/>
                  <a:pt x="8289762" y="5628886"/>
                </a:cubicBezTo>
                <a:cubicBezTo>
                  <a:pt x="8293100" y="5632225"/>
                  <a:pt x="8297274" y="5636398"/>
                  <a:pt x="8301447" y="5639737"/>
                </a:cubicBezTo>
                <a:cubicBezTo>
                  <a:pt x="8303951" y="5641406"/>
                  <a:pt x="8304786" y="5644745"/>
                  <a:pt x="8303951" y="5647249"/>
                </a:cubicBezTo>
                <a:cubicBezTo>
                  <a:pt x="8303117" y="5649753"/>
                  <a:pt x="8300612" y="5652257"/>
                  <a:pt x="8297274" y="5652257"/>
                </a:cubicBezTo>
                <a:cubicBezTo>
                  <a:pt x="8295604" y="5652257"/>
                  <a:pt x="8293935" y="5652257"/>
                  <a:pt x="8293100" y="5653092"/>
                </a:cubicBezTo>
                <a:cubicBezTo>
                  <a:pt x="8288092" y="5653926"/>
                  <a:pt x="8279745" y="5655596"/>
                  <a:pt x="8275572" y="5661439"/>
                </a:cubicBezTo>
                <a:cubicBezTo>
                  <a:pt x="8273903" y="5663108"/>
                  <a:pt x="8272233" y="5663943"/>
                  <a:pt x="8269729" y="5663943"/>
                </a:cubicBezTo>
                <a:cubicBezTo>
                  <a:pt x="8268895" y="5663943"/>
                  <a:pt x="8268060" y="5663943"/>
                  <a:pt x="8266390" y="5663108"/>
                </a:cubicBezTo>
                <a:cubicBezTo>
                  <a:pt x="8265556" y="5662273"/>
                  <a:pt x="8264721" y="5662273"/>
                  <a:pt x="8263052" y="5662273"/>
                </a:cubicBezTo>
                <a:cubicBezTo>
                  <a:pt x="8260548" y="5661439"/>
                  <a:pt x="8258878" y="5661439"/>
                  <a:pt x="8256374" y="5661439"/>
                </a:cubicBezTo>
                <a:lnTo>
                  <a:pt x="8255540" y="5661439"/>
                </a:lnTo>
                <a:lnTo>
                  <a:pt x="8253036" y="5661439"/>
                </a:lnTo>
                <a:lnTo>
                  <a:pt x="8248862" y="5661439"/>
                </a:lnTo>
                <a:lnTo>
                  <a:pt x="8247193" y="5661439"/>
                </a:lnTo>
                <a:cubicBezTo>
                  <a:pt x="8240515" y="5661439"/>
                  <a:pt x="8224656" y="5661439"/>
                  <a:pt x="8211301" y="5663943"/>
                </a:cubicBezTo>
                <a:cubicBezTo>
                  <a:pt x="8202954" y="5665612"/>
                  <a:pt x="8196277" y="5667281"/>
                  <a:pt x="8191269" y="5669785"/>
                </a:cubicBezTo>
                <a:cubicBezTo>
                  <a:pt x="8187095" y="5672289"/>
                  <a:pt x="8181253" y="5676463"/>
                  <a:pt x="8182087" y="5684810"/>
                </a:cubicBezTo>
                <a:cubicBezTo>
                  <a:pt x="8182922" y="5698999"/>
                  <a:pt x="8202954" y="5736560"/>
                  <a:pt x="8216309" y="5749915"/>
                </a:cubicBezTo>
                <a:cubicBezTo>
                  <a:pt x="8218814" y="5752419"/>
                  <a:pt x="8227995" y="5754923"/>
                  <a:pt x="8237177" y="5754923"/>
                </a:cubicBezTo>
                <a:cubicBezTo>
                  <a:pt x="8238011" y="5754923"/>
                  <a:pt x="8238846" y="5754923"/>
                  <a:pt x="8240515" y="5754923"/>
                </a:cubicBezTo>
                <a:cubicBezTo>
                  <a:pt x="8240515" y="5754923"/>
                  <a:pt x="8240515" y="5754923"/>
                  <a:pt x="8241350" y="5754923"/>
                </a:cubicBezTo>
                <a:cubicBezTo>
                  <a:pt x="8243854" y="5754923"/>
                  <a:pt x="8246358" y="5756592"/>
                  <a:pt x="8248027" y="5759097"/>
                </a:cubicBezTo>
                <a:cubicBezTo>
                  <a:pt x="8261382" y="5785806"/>
                  <a:pt x="8285588" y="5804169"/>
                  <a:pt x="8307290" y="5804169"/>
                </a:cubicBezTo>
                <a:lnTo>
                  <a:pt x="8308959" y="5804169"/>
                </a:lnTo>
                <a:cubicBezTo>
                  <a:pt x="8329826" y="5803335"/>
                  <a:pt x="8385750" y="5783302"/>
                  <a:pt x="8424146" y="5764939"/>
                </a:cubicBezTo>
                <a:cubicBezTo>
                  <a:pt x="8424980" y="5764939"/>
                  <a:pt x="8424980" y="5764939"/>
                  <a:pt x="8425815" y="5764939"/>
                </a:cubicBezTo>
                <a:cubicBezTo>
                  <a:pt x="8426650" y="5764939"/>
                  <a:pt x="8428319" y="5764105"/>
                  <a:pt x="8429988" y="5764105"/>
                </a:cubicBezTo>
                <a:cubicBezTo>
                  <a:pt x="8432493" y="5764105"/>
                  <a:pt x="8434997" y="5763270"/>
                  <a:pt x="8437501" y="5763270"/>
                </a:cubicBezTo>
                <a:lnTo>
                  <a:pt x="8441674" y="5762435"/>
                </a:lnTo>
                <a:cubicBezTo>
                  <a:pt x="8450021" y="5761601"/>
                  <a:pt x="8460037" y="5759931"/>
                  <a:pt x="8467549" y="5756592"/>
                </a:cubicBezTo>
                <a:cubicBezTo>
                  <a:pt x="8474227" y="5753254"/>
                  <a:pt x="8483408" y="5740733"/>
                  <a:pt x="8491755" y="5724875"/>
                </a:cubicBezTo>
                <a:cubicBezTo>
                  <a:pt x="8493424" y="5722370"/>
                  <a:pt x="8495929" y="5720701"/>
                  <a:pt x="8498433" y="5720701"/>
                </a:cubicBezTo>
                <a:lnTo>
                  <a:pt x="8499267" y="5720701"/>
                </a:lnTo>
                <a:cubicBezTo>
                  <a:pt x="8502606" y="5720701"/>
                  <a:pt x="8505110" y="5723205"/>
                  <a:pt x="8505945" y="5725709"/>
                </a:cubicBezTo>
                <a:cubicBezTo>
                  <a:pt x="8506779" y="5729048"/>
                  <a:pt x="8508449" y="5731552"/>
                  <a:pt x="8509283" y="5734056"/>
                </a:cubicBezTo>
                <a:cubicBezTo>
                  <a:pt x="8515961" y="5746576"/>
                  <a:pt x="8527647" y="5753254"/>
                  <a:pt x="8544340" y="5753254"/>
                </a:cubicBezTo>
                <a:cubicBezTo>
                  <a:pt x="8545175" y="5753254"/>
                  <a:pt x="8546010" y="5753254"/>
                  <a:pt x="8546844" y="5753254"/>
                </a:cubicBezTo>
                <a:lnTo>
                  <a:pt x="8564414" y="5749489"/>
                </a:lnTo>
                <a:lnTo>
                  <a:pt x="8569381" y="5754089"/>
                </a:lnTo>
                <a:cubicBezTo>
                  <a:pt x="8574389" y="5757428"/>
                  <a:pt x="8580232" y="5760766"/>
                  <a:pt x="8586909" y="5764940"/>
                </a:cubicBezTo>
                <a:cubicBezTo>
                  <a:pt x="8637825" y="5791650"/>
                  <a:pt x="8712112" y="5806674"/>
                  <a:pt x="8676220" y="5789980"/>
                </a:cubicBezTo>
                <a:cubicBezTo>
                  <a:pt x="8601099" y="5747412"/>
                  <a:pt x="8655353" y="5775791"/>
                  <a:pt x="8721293" y="5791650"/>
                </a:cubicBezTo>
                <a:cubicBezTo>
                  <a:pt x="8752177" y="5798745"/>
                  <a:pt x="8778261" y="5802501"/>
                  <a:pt x="8802049" y="5804170"/>
                </a:cubicBezTo>
                <a:lnTo>
                  <a:pt x="8868647" y="5804170"/>
                </a:lnTo>
                <a:lnTo>
                  <a:pt x="8767161" y="5833501"/>
                </a:lnTo>
                <a:cubicBezTo>
                  <a:pt x="8659213" y="5854511"/>
                  <a:pt x="8544340" y="5844652"/>
                  <a:pt x="8456698" y="5773286"/>
                </a:cubicBezTo>
                <a:cubicBezTo>
                  <a:pt x="8481739" y="5797492"/>
                  <a:pt x="8511787" y="5824202"/>
                  <a:pt x="8541001" y="5842565"/>
                </a:cubicBezTo>
                <a:cubicBezTo>
                  <a:pt x="8523473" y="5839226"/>
                  <a:pt x="8510953" y="5825871"/>
                  <a:pt x="8494259" y="5820863"/>
                </a:cubicBezTo>
                <a:cubicBezTo>
                  <a:pt x="8494259" y="5821698"/>
                  <a:pt x="8534324" y="5873448"/>
                  <a:pt x="8653684" y="5886803"/>
                </a:cubicBezTo>
                <a:cubicBezTo>
                  <a:pt x="8662030" y="5887638"/>
                  <a:pt x="8670377" y="5888472"/>
                  <a:pt x="8677889" y="5889307"/>
                </a:cubicBezTo>
                <a:cubicBezTo>
                  <a:pt x="8705225" y="5891811"/>
                  <a:pt x="8728127" y="5892803"/>
                  <a:pt x="8747664" y="5892724"/>
                </a:cubicBezTo>
                <a:lnTo>
                  <a:pt x="8786508" y="5890375"/>
                </a:lnTo>
                <a:lnTo>
                  <a:pt x="8771241" y="5892696"/>
                </a:lnTo>
                <a:cubicBezTo>
                  <a:pt x="8746582" y="5894251"/>
                  <a:pt x="8715555" y="5893899"/>
                  <a:pt x="8674551" y="5890143"/>
                </a:cubicBezTo>
                <a:cubicBezTo>
                  <a:pt x="8673716" y="5890143"/>
                  <a:pt x="8673716" y="5890143"/>
                  <a:pt x="8672881" y="5890143"/>
                </a:cubicBezTo>
                <a:cubicBezTo>
                  <a:pt x="8668708" y="5890977"/>
                  <a:pt x="8661822" y="5891603"/>
                  <a:pt x="8653475" y="5891916"/>
                </a:cubicBezTo>
                <a:lnTo>
                  <a:pt x="8631992" y="5891837"/>
                </a:lnTo>
                <a:lnTo>
                  <a:pt x="8628969" y="5891290"/>
                </a:lnTo>
                <a:cubicBezTo>
                  <a:pt x="8604437" y="5887533"/>
                  <a:pt x="8596925" y="5888472"/>
                  <a:pt x="8596925" y="5888472"/>
                </a:cubicBezTo>
                <a:lnTo>
                  <a:pt x="8598305" y="5889050"/>
                </a:lnTo>
                <a:lnTo>
                  <a:pt x="8597760" y="5888995"/>
                </a:lnTo>
                <a:cubicBezTo>
                  <a:pt x="8588996" y="5887847"/>
                  <a:pt x="8582318" y="5886804"/>
                  <a:pt x="8582736" y="5886804"/>
                </a:cubicBezTo>
                <a:cubicBezTo>
                  <a:pt x="8583570" y="5886804"/>
                  <a:pt x="8588578" y="5889308"/>
                  <a:pt x="8592752" y="5890977"/>
                </a:cubicBezTo>
                <a:lnTo>
                  <a:pt x="8603738" y="5891326"/>
                </a:lnTo>
                <a:lnTo>
                  <a:pt x="8609132" y="5893585"/>
                </a:lnTo>
                <a:cubicBezTo>
                  <a:pt x="8619461" y="5897654"/>
                  <a:pt x="8638242" y="5904749"/>
                  <a:pt x="8672047" y="5916852"/>
                </a:cubicBezTo>
                <a:cubicBezTo>
                  <a:pt x="8667873" y="5918521"/>
                  <a:pt x="8647841" y="5921025"/>
                  <a:pt x="8564372" y="5885134"/>
                </a:cubicBezTo>
                <a:cubicBezTo>
                  <a:pt x="8565207" y="5885968"/>
                  <a:pt x="8664534" y="5932711"/>
                  <a:pt x="8721293" y="5938553"/>
                </a:cubicBezTo>
                <a:cubicBezTo>
                  <a:pt x="8743830" y="5940640"/>
                  <a:pt x="8765740" y="5941266"/>
                  <a:pt x="8787025" y="5940536"/>
                </a:cubicBezTo>
                <a:lnTo>
                  <a:pt x="8847680" y="5934511"/>
                </a:lnTo>
                <a:lnTo>
                  <a:pt x="8844827" y="5935215"/>
                </a:lnTo>
                <a:cubicBezTo>
                  <a:pt x="8836480" y="5936885"/>
                  <a:pt x="8828968" y="5937720"/>
                  <a:pt x="8820621" y="5938554"/>
                </a:cubicBezTo>
                <a:cubicBezTo>
                  <a:pt x="8890735" y="5932711"/>
                  <a:pt x="8931634" y="5927703"/>
                  <a:pt x="8998409" y="5895151"/>
                </a:cubicBezTo>
                <a:cubicBezTo>
                  <a:pt x="9042855" y="5874492"/>
                  <a:pt x="9092937" y="5838809"/>
                  <a:pt x="9128580" y="5810638"/>
                </a:cubicBezTo>
                <a:lnTo>
                  <a:pt x="9150333" y="5792685"/>
                </a:lnTo>
                <a:lnTo>
                  <a:pt x="9169519" y="5779964"/>
                </a:lnTo>
                <a:cubicBezTo>
                  <a:pt x="9169519" y="5780798"/>
                  <a:pt x="9169519" y="5781633"/>
                  <a:pt x="9169519" y="5782468"/>
                </a:cubicBezTo>
                <a:cubicBezTo>
                  <a:pt x="9171189" y="5782468"/>
                  <a:pt x="9172858" y="5783302"/>
                  <a:pt x="9174527" y="5783302"/>
                </a:cubicBezTo>
                <a:cubicBezTo>
                  <a:pt x="9173693" y="5785806"/>
                  <a:pt x="9173693" y="5785806"/>
                  <a:pt x="9159503" y="5802500"/>
                </a:cubicBezTo>
                <a:cubicBezTo>
                  <a:pt x="9190386" y="5778294"/>
                  <a:pt x="9205411" y="5739899"/>
                  <a:pt x="9237963" y="5716528"/>
                </a:cubicBezTo>
                <a:cubicBezTo>
                  <a:pt x="9237129" y="5719032"/>
                  <a:pt x="9234625" y="5724874"/>
                  <a:pt x="9228782" y="5734056"/>
                </a:cubicBezTo>
                <a:cubicBezTo>
                  <a:pt x="9227947" y="5735725"/>
                  <a:pt x="9227112" y="5736560"/>
                  <a:pt x="9225443" y="5738229"/>
                </a:cubicBezTo>
                <a:cubicBezTo>
                  <a:pt x="9212923" y="5756592"/>
                  <a:pt x="9192056" y="5783302"/>
                  <a:pt x="9160338" y="5812516"/>
                </a:cubicBezTo>
                <a:cubicBezTo>
                  <a:pt x="9162842" y="5810847"/>
                  <a:pt x="9165346" y="5808343"/>
                  <a:pt x="9168685" y="5805004"/>
                </a:cubicBezTo>
                <a:cubicBezTo>
                  <a:pt x="9167850" y="5805839"/>
                  <a:pt x="9167015" y="5806673"/>
                  <a:pt x="9167015" y="5807508"/>
                </a:cubicBezTo>
                <a:cubicBezTo>
                  <a:pt x="9164511" y="5809177"/>
                  <a:pt x="9162842" y="5811681"/>
                  <a:pt x="9160338" y="5813351"/>
                </a:cubicBezTo>
                <a:cubicBezTo>
                  <a:pt x="9106918" y="5863432"/>
                  <a:pt x="9024284" y="5918521"/>
                  <a:pt x="8909098" y="5945231"/>
                </a:cubicBezTo>
                <a:cubicBezTo>
                  <a:pt x="8919949" y="5943561"/>
                  <a:pt x="8923287" y="5943561"/>
                  <a:pt x="8934973" y="5940223"/>
                </a:cubicBezTo>
                <a:cubicBezTo>
                  <a:pt x="8919949" y="5944396"/>
                  <a:pt x="8919114" y="5945231"/>
                  <a:pt x="8912437" y="5946900"/>
                </a:cubicBezTo>
                <a:cubicBezTo>
                  <a:pt x="8916610" y="5946066"/>
                  <a:pt x="8916610" y="5946066"/>
                  <a:pt x="8937477" y="5941892"/>
                </a:cubicBezTo>
                <a:lnTo>
                  <a:pt x="8927196" y="5945399"/>
                </a:lnTo>
                <a:lnTo>
                  <a:pt x="8876544" y="5957751"/>
                </a:lnTo>
                <a:cubicBezTo>
                  <a:pt x="8893655" y="5954413"/>
                  <a:pt x="8905759" y="5951909"/>
                  <a:pt x="8915149" y="5949509"/>
                </a:cubicBezTo>
                <a:lnTo>
                  <a:pt x="8927196" y="5945399"/>
                </a:lnTo>
                <a:lnTo>
                  <a:pt x="8964682" y="5936258"/>
                </a:lnTo>
                <a:cubicBezTo>
                  <a:pt x="9048803" y="5909027"/>
                  <a:pt x="9120482" y="5864893"/>
                  <a:pt x="9176197" y="5806673"/>
                </a:cubicBezTo>
                <a:cubicBezTo>
                  <a:pt x="9179535" y="5803335"/>
                  <a:pt x="9199568" y="5781633"/>
                  <a:pt x="9206245" y="5773286"/>
                </a:cubicBezTo>
                <a:cubicBezTo>
                  <a:pt x="9232955" y="5741568"/>
                  <a:pt x="9259665" y="5702338"/>
                  <a:pt x="9278863" y="5653092"/>
                </a:cubicBezTo>
                <a:cubicBezTo>
                  <a:pt x="9282202" y="5643910"/>
                  <a:pt x="9284706" y="5633894"/>
                  <a:pt x="9287210" y="5623878"/>
                </a:cubicBezTo>
                <a:lnTo>
                  <a:pt x="9287544" y="5622210"/>
                </a:lnTo>
                <a:lnTo>
                  <a:pt x="9288043" y="5622210"/>
                </a:lnTo>
                <a:lnTo>
                  <a:pt x="9294902" y="5600843"/>
                </a:lnTo>
                <a:lnTo>
                  <a:pt x="9290548" y="5628052"/>
                </a:lnTo>
                <a:cubicBezTo>
                  <a:pt x="9290548" y="5628052"/>
                  <a:pt x="9290548" y="5628887"/>
                  <a:pt x="9290548" y="5628887"/>
                </a:cubicBezTo>
                <a:lnTo>
                  <a:pt x="9293052" y="5621375"/>
                </a:lnTo>
                <a:cubicBezTo>
                  <a:pt x="9293052" y="5621375"/>
                  <a:pt x="9293052" y="5620540"/>
                  <a:pt x="9293052" y="5620540"/>
                </a:cubicBezTo>
                <a:lnTo>
                  <a:pt x="9292218" y="5620540"/>
                </a:lnTo>
                <a:cubicBezTo>
                  <a:pt x="9294722" y="5610524"/>
                  <a:pt x="9298061" y="5602177"/>
                  <a:pt x="9299730" y="5594665"/>
                </a:cubicBezTo>
                <a:cubicBezTo>
                  <a:pt x="9300565" y="5591326"/>
                  <a:pt x="9301399" y="5587988"/>
                  <a:pt x="9302234" y="5584649"/>
                </a:cubicBezTo>
                <a:cubicBezTo>
                  <a:pt x="9303903" y="5575467"/>
                  <a:pt x="9305573" y="5565451"/>
                  <a:pt x="9306407" y="5554600"/>
                </a:cubicBezTo>
                <a:cubicBezTo>
                  <a:pt x="9306407" y="5554600"/>
                  <a:pt x="9306407" y="5553765"/>
                  <a:pt x="9306407" y="5553765"/>
                </a:cubicBezTo>
                <a:lnTo>
                  <a:pt x="9305933" y="5553291"/>
                </a:lnTo>
                <a:lnTo>
                  <a:pt x="9308910" y="5537907"/>
                </a:lnTo>
                <a:cubicBezTo>
                  <a:pt x="9313919" y="5491165"/>
                  <a:pt x="9313084" y="5481983"/>
                  <a:pt x="9311415" y="5436910"/>
                </a:cubicBezTo>
                <a:cubicBezTo>
                  <a:pt x="9305572" y="5382656"/>
                  <a:pt x="9302233" y="5370970"/>
                  <a:pt x="9289713" y="5327567"/>
                </a:cubicBezTo>
                <a:lnTo>
                  <a:pt x="9282201" y="5307535"/>
                </a:lnTo>
                <a:cubicBezTo>
                  <a:pt x="9264672" y="5261627"/>
                  <a:pt x="9245475" y="5231578"/>
                  <a:pt x="9227112" y="5203199"/>
                </a:cubicBezTo>
                <a:cubicBezTo>
                  <a:pt x="9197898" y="5164804"/>
                  <a:pt x="9167014" y="5122234"/>
                  <a:pt x="9040142" y="5084673"/>
                </a:cubicBezTo>
                <a:cubicBezTo>
                  <a:pt x="9160337" y="5113887"/>
                  <a:pt x="9169518" y="5128911"/>
                  <a:pt x="9185377" y="5139762"/>
                </a:cubicBezTo>
                <a:lnTo>
                  <a:pt x="9167014" y="5122234"/>
                </a:lnTo>
                <a:cubicBezTo>
                  <a:pt x="9075199" y="5053790"/>
                  <a:pt x="8931633" y="5022072"/>
                  <a:pt x="8788902" y="5048782"/>
                </a:cubicBezTo>
                <a:cubicBezTo>
                  <a:pt x="8878214" y="5019568"/>
                  <a:pt x="9024283" y="5023741"/>
                  <a:pt x="9115264" y="5080500"/>
                </a:cubicBezTo>
                <a:cubicBezTo>
                  <a:pt x="9019275" y="5020402"/>
                  <a:pt x="8948327" y="5012056"/>
                  <a:pt x="8879883" y="5006213"/>
                </a:cubicBezTo>
                <a:cubicBezTo>
                  <a:pt x="8869032" y="5005378"/>
                  <a:pt x="8857346" y="5005378"/>
                  <a:pt x="8843157" y="5005378"/>
                </a:cubicBezTo>
                <a:close/>
                <a:moveTo>
                  <a:pt x="0" y="0"/>
                </a:moveTo>
                <a:lnTo>
                  <a:pt x="12192000" y="0"/>
                </a:lnTo>
                <a:lnTo>
                  <a:pt x="12192000" y="6858000"/>
                </a:lnTo>
                <a:lnTo>
                  <a:pt x="0" y="6858000"/>
                </a:lnTo>
                <a:close/>
              </a:path>
            </a:pathLst>
          </a:custGeom>
        </p:spPr>
        <p:txBody>
          <a:bodyPr wrap="square" tIns="2880000">
            <a:noAutofit/>
          </a:bodyPr>
          <a:lstStyle>
            <a:lvl1pPr algn="ctr">
              <a:defRPr/>
            </a:lvl1pPr>
          </a:lstStyle>
          <a:p>
            <a:endParaRPr lang="en-US"/>
          </a:p>
        </p:txBody>
      </p:sp>
      <p:pic>
        <p:nvPicPr>
          <p:cNvPr id="39" name="Graphic 38">
            <a:extLst>
              <a:ext uri="{FF2B5EF4-FFF2-40B4-BE49-F238E27FC236}">
                <a16:creationId xmlns:a16="http://schemas.microsoft.com/office/drawing/2014/main" id="{44F543D7-1DC7-4638-9211-2E1FEFAB9E3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bwMode="gray">
          <a:xfrm>
            <a:off x="7602817" y="5004543"/>
            <a:ext cx="1711102" cy="951539"/>
          </a:xfrm>
          <a:prstGeom prst="rect">
            <a:avLst/>
          </a:prstGeom>
        </p:spPr>
      </p:pic>
      <p:sp>
        <p:nvSpPr>
          <p:cNvPr id="84" name="Title 83">
            <a:extLst>
              <a:ext uri="{FF2B5EF4-FFF2-40B4-BE49-F238E27FC236}">
                <a16:creationId xmlns:a16="http://schemas.microsoft.com/office/drawing/2014/main" id="{6ECBFF94-4C96-45FB-9657-8D2369EAA978}"/>
              </a:ext>
            </a:extLst>
          </p:cNvPr>
          <p:cNvSpPr>
            <a:spLocks noGrp="1"/>
          </p:cNvSpPr>
          <p:nvPr>
            <p:ph type="ctrTitle"/>
          </p:nvPr>
        </p:nvSpPr>
        <p:spPr bwMode="gray">
          <a:xfrm>
            <a:off x="0" y="4132426"/>
            <a:ext cx="12193200" cy="1447200"/>
          </a:xfrm>
          <a:custGeom>
            <a:avLst/>
            <a:gdLst>
              <a:gd name="connsiteX0" fmla="*/ 9235742 w 12193200"/>
              <a:gd name="connsiteY0" fmla="*/ 1382484 h 1447200"/>
              <a:gd name="connsiteX1" fmla="*/ 9230555 w 12193200"/>
              <a:gd name="connsiteY1" fmla="*/ 1397237 h 1447200"/>
              <a:gd name="connsiteX2" fmla="*/ 9209701 w 12193200"/>
              <a:gd name="connsiteY2" fmla="*/ 1437498 h 1447200"/>
              <a:gd name="connsiteX3" fmla="*/ 9203721 w 12193200"/>
              <a:gd name="connsiteY3" fmla="*/ 1447200 h 1447200"/>
              <a:gd name="connsiteX4" fmla="*/ 9202805 w 12193200"/>
              <a:gd name="connsiteY4" fmla="*/ 1447200 h 1447200"/>
              <a:gd name="connsiteX5" fmla="*/ 9208031 w 12193200"/>
              <a:gd name="connsiteY5" fmla="*/ 1438802 h 1447200"/>
              <a:gd name="connsiteX6" fmla="*/ 9207914 w 12193200"/>
              <a:gd name="connsiteY6" fmla="*/ 1358738 h 1447200"/>
              <a:gd name="connsiteX7" fmla="*/ 9207294 w 12193200"/>
              <a:gd name="connsiteY7" fmla="*/ 1360419 h 1447200"/>
              <a:gd name="connsiteX8" fmla="*/ 9200090 w 12193200"/>
              <a:gd name="connsiteY8" fmla="*/ 1368336 h 1447200"/>
              <a:gd name="connsiteX9" fmla="*/ 9191221 w 12193200"/>
              <a:gd name="connsiteY9" fmla="*/ 1378769 h 1447200"/>
              <a:gd name="connsiteX10" fmla="*/ 9191585 w 12193200"/>
              <a:gd name="connsiteY10" fmla="*/ 1377370 h 1447200"/>
              <a:gd name="connsiteX11" fmla="*/ 9199046 w 12193200"/>
              <a:gd name="connsiteY11" fmla="*/ 1369171 h 1447200"/>
              <a:gd name="connsiteX12" fmla="*/ 9207914 w 12193200"/>
              <a:gd name="connsiteY12" fmla="*/ 1358738 h 1447200"/>
              <a:gd name="connsiteX13" fmla="*/ 9162841 w 12193200"/>
              <a:gd name="connsiteY13" fmla="*/ 1346217 h 1447200"/>
              <a:gd name="connsiteX14" fmla="*/ 9144478 w 12193200"/>
              <a:gd name="connsiteY14" fmla="*/ 1407149 h 1447200"/>
              <a:gd name="connsiteX15" fmla="*/ 9130288 w 12193200"/>
              <a:gd name="connsiteY15" fmla="*/ 1428851 h 1447200"/>
              <a:gd name="connsiteX16" fmla="*/ 9113701 w 12193200"/>
              <a:gd name="connsiteY16" fmla="*/ 1447200 h 1447200"/>
              <a:gd name="connsiteX17" fmla="*/ 9073966 w 12193200"/>
              <a:gd name="connsiteY17" fmla="*/ 1447200 h 1447200"/>
              <a:gd name="connsiteX18" fmla="*/ 9100657 w 12193200"/>
              <a:gd name="connsiteY18" fmla="*/ 1411844 h 1447200"/>
              <a:gd name="connsiteX19" fmla="*/ 9126115 w 12193200"/>
              <a:gd name="connsiteY19" fmla="*/ 1370423 h 1447200"/>
              <a:gd name="connsiteX20" fmla="*/ 9139470 w 12193200"/>
              <a:gd name="connsiteY20" fmla="*/ 1377935 h 1447200"/>
              <a:gd name="connsiteX21" fmla="*/ 9159502 w 12193200"/>
              <a:gd name="connsiteY21" fmla="*/ 1351226 h 1447200"/>
              <a:gd name="connsiteX22" fmla="*/ 9162841 w 12193200"/>
              <a:gd name="connsiteY22" fmla="*/ 1346217 h 1447200"/>
              <a:gd name="connsiteX23" fmla="*/ 9294533 w 12193200"/>
              <a:gd name="connsiteY23" fmla="*/ 1328345 h 1447200"/>
              <a:gd name="connsiteX24" fmla="*/ 9295347 w 12193200"/>
              <a:gd name="connsiteY24" fmla="*/ 1330047 h 1447200"/>
              <a:gd name="connsiteX25" fmla="*/ 9301336 w 12193200"/>
              <a:gd name="connsiteY25" fmla="*/ 1416268 h 1447200"/>
              <a:gd name="connsiteX26" fmla="*/ 9300565 w 12193200"/>
              <a:gd name="connsiteY26" fmla="*/ 1415497 h 1447200"/>
              <a:gd name="connsiteX27" fmla="*/ 9216384 w 12193200"/>
              <a:gd name="connsiteY27" fmla="*/ 1300670 h 1447200"/>
              <a:gd name="connsiteX28" fmla="*/ 9220435 w 12193200"/>
              <a:gd name="connsiteY28" fmla="*/ 1301980 h 1447200"/>
              <a:gd name="connsiteX29" fmla="*/ 9296613 w 12193200"/>
              <a:gd name="connsiteY29" fmla="*/ 1408793 h 1447200"/>
              <a:gd name="connsiteX30" fmla="*/ 9297953 w 12193200"/>
              <a:gd name="connsiteY30" fmla="*/ 1444111 h 1447200"/>
              <a:gd name="connsiteX31" fmla="*/ 9297449 w 12193200"/>
              <a:gd name="connsiteY31" fmla="*/ 1447200 h 1447200"/>
              <a:gd name="connsiteX32" fmla="*/ 9294375 w 12193200"/>
              <a:gd name="connsiteY32" fmla="*/ 1447200 h 1447200"/>
              <a:gd name="connsiteX33" fmla="*/ 9294722 w 12193200"/>
              <a:gd name="connsiteY33" fmla="*/ 1443040 h 1447200"/>
              <a:gd name="connsiteX34" fmla="*/ 9294722 w 12193200"/>
              <a:gd name="connsiteY34" fmla="*/ 1441371 h 1447200"/>
              <a:gd name="connsiteX35" fmla="*/ 9294722 w 12193200"/>
              <a:gd name="connsiteY35" fmla="*/ 1433024 h 1447200"/>
              <a:gd name="connsiteX36" fmla="*/ 9294722 w 12193200"/>
              <a:gd name="connsiteY36" fmla="*/ 1430520 h 1447200"/>
              <a:gd name="connsiteX37" fmla="*/ 9293052 w 12193200"/>
              <a:gd name="connsiteY37" fmla="*/ 1423842 h 1447200"/>
              <a:gd name="connsiteX38" fmla="*/ 9293052 w 12193200"/>
              <a:gd name="connsiteY38" fmla="*/ 1421338 h 1447200"/>
              <a:gd name="connsiteX39" fmla="*/ 9292218 w 12193200"/>
              <a:gd name="connsiteY39" fmla="*/ 1413826 h 1447200"/>
              <a:gd name="connsiteX40" fmla="*/ 9292218 w 12193200"/>
              <a:gd name="connsiteY40" fmla="*/ 1411322 h 1447200"/>
              <a:gd name="connsiteX41" fmla="*/ 9291383 w 12193200"/>
              <a:gd name="connsiteY41" fmla="*/ 1403810 h 1447200"/>
              <a:gd name="connsiteX42" fmla="*/ 9291383 w 12193200"/>
              <a:gd name="connsiteY42" fmla="*/ 1402141 h 1447200"/>
              <a:gd name="connsiteX43" fmla="*/ 9289714 w 12193200"/>
              <a:gd name="connsiteY43" fmla="*/ 1393794 h 1447200"/>
              <a:gd name="connsiteX44" fmla="*/ 9288879 w 12193200"/>
              <a:gd name="connsiteY44" fmla="*/ 1389620 h 1447200"/>
              <a:gd name="connsiteX45" fmla="*/ 9288044 w 12193200"/>
              <a:gd name="connsiteY45" fmla="*/ 1386282 h 1447200"/>
              <a:gd name="connsiteX46" fmla="*/ 9286375 w 12193200"/>
              <a:gd name="connsiteY46" fmla="*/ 1381274 h 1447200"/>
              <a:gd name="connsiteX47" fmla="*/ 9285540 w 12193200"/>
              <a:gd name="connsiteY47" fmla="*/ 1378769 h 1447200"/>
              <a:gd name="connsiteX48" fmla="*/ 9283871 w 12193200"/>
              <a:gd name="connsiteY48" fmla="*/ 1373761 h 1447200"/>
              <a:gd name="connsiteX49" fmla="*/ 9283036 w 12193200"/>
              <a:gd name="connsiteY49" fmla="*/ 1372092 h 1447200"/>
              <a:gd name="connsiteX50" fmla="*/ 9280532 w 12193200"/>
              <a:gd name="connsiteY50" fmla="*/ 1367084 h 1447200"/>
              <a:gd name="connsiteX51" fmla="*/ 9279697 w 12193200"/>
              <a:gd name="connsiteY51" fmla="*/ 1366249 h 1447200"/>
              <a:gd name="connsiteX52" fmla="*/ 9277193 w 12193200"/>
              <a:gd name="connsiteY52" fmla="*/ 1360406 h 1447200"/>
              <a:gd name="connsiteX53" fmla="*/ 9254657 w 12193200"/>
              <a:gd name="connsiteY53" fmla="*/ 1328688 h 1447200"/>
              <a:gd name="connsiteX54" fmla="*/ 9239165 w 12193200"/>
              <a:gd name="connsiteY54" fmla="*/ 1372750 h 1447200"/>
              <a:gd name="connsiteX55" fmla="*/ 9252987 w 12193200"/>
              <a:gd name="connsiteY55" fmla="*/ 1329524 h 1447200"/>
              <a:gd name="connsiteX56" fmla="*/ 9253822 w 12193200"/>
              <a:gd name="connsiteY56" fmla="*/ 1330358 h 1447200"/>
              <a:gd name="connsiteX57" fmla="*/ 9253822 w 12193200"/>
              <a:gd name="connsiteY57" fmla="*/ 1329524 h 1447200"/>
              <a:gd name="connsiteX58" fmla="*/ 9247979 w 12193200"/>
              <a:gd name="connsiteY58" fmla="*/ 1323681 h 1447200"/>
              <a:gd name="connsiteX59" fmla="*/ 9242136 w 12193200"/>
              <a:gd name="connsiteY59" fmla="*/ 1317838 h 1447200"/>
              <a:gd name="connsiteX60" fmla="*/ 9202827 w 12193200"/>
              <a:gd name="connsiteY60" fmla="*/ 1296285 h 1447200"/>
              <a:gd name="connsiteX61" fmla="*/ 9203871 w 12193200"/>
              <a:gd name="connsiteY61" fmla="*/ 1296623 h 1447200"/>
              <a:gd name="connsiteX62" fmla="*/ 9197899 w 12193200"/>
              <a:gd name="connsiteY62" fmla="*/ 1307821 h 1447200"/>
              <a:gd name="connsiteX63" fmla="*/ 9144896 w 12193200"/>
              <a:gd name="connsiteY63" fmla="*/ 1427703 h 1447200"/>
              <a:gd name="connsiteX64" fmla="*/ 9125377 w 12193200"/>
              <a:gd name="connsiteY64" fmla="*/ 1447200 h 1447200"/>
              <a:gd name="connsiteX65" fmla="*/ 9125044 w 12193200"/>
              <a:gd name="connsiteY65" fmla="*/ 1447200 h 1447200"/>
              <a:gd name="connsiteX66" fmla="*/ 9143852 w 12193200"/>
              <a:gd name="connsiteY66" fmla="*/ 1428538 h 1447200"/>
              <a:gd name="connsiteX67" fmla="*/ 9196228 w 12193200"/>
              <a:gd name="connsiteY67" fmla="*/ 1308657 h 1447200"/>
              <a:gd name="connsiteX68" fmla="*/ 8972534 w 12193200"/>
              <a:gd name="connsiteY68" fmla="*/ 1231866 h 1447200"/>
              <a:gd name="connsiteX69" fmla="*/ 8922452 w 12193200"/>
              <a:gd name="connsiteY69" fmla="*/ 1241048 h 1447200"/>
              <a:gd name="connsiteX70" fmla="*/ 8897411 w 12193200"/>
              <a:gd name="connsiteY70" fmla="*/ 1254403 h 1447200"/>
              <a:gd name="connsiteX71" fmla="*/ 8900750 w 12193200"/>
              <a:gd name="connsiteY71" fmla="*/ 1260246 h 1447200"/>
              <a:gd name="connsiteX72" fmla="*/ 8968360 w 12193200"/>
              <a:gd name="connsiteY72" fmla="*/ 1234370 h 1447200"/>
              <a:gd name="connsiteX73" fmla="*/ 8972534 w 12193200"/>
              <a:gd name="connsiteY73" fmla="*/ 1231866 h 1447200"/>
              <a:gd name="connsiteX74" fmla="*/ 9247896 w 12193200"/>
              <a:gd name="connsiteY74" fmla="*/ 1230927 h 1447200"/>
              <a:gd name="connsiteX75" fmla="*/ 9247979 w 12193200"/>
              <a:gd name="connsiteY75" fmla="*/ 1231032 h 1447200"/>
              <a:gd name="connsiteX76" fmla="*/ 9258179 w 12193200"/>
              <a:gd name="connsiteY76" fmla="*/ 1252353 h 1447200"/>
              <a:gd name="connsiteX77" fmla="*/ 9002582 w 12193200"/>
              <a:gd name="connsiteY77" fmla="*/ 1137547 h 1447200"/>
              <a:gd name="connsiteX78" fmla="*/ 9030127 w 12193200"/>
              <a:gd name="connsiteY78" fmla="*/ 1141721 h 1447200"/>
              <a:gd name="connsiteX79" fmla="*/ 8988393 w 12193200"/>
              <a:gd name="connsiteY79" fmla="*/ 1153406 h 1447200"/>
              <a:gd name="connsiteX80" fmla="*/ 9042647 w 12193200"/>
              <a:gd name="connsiteY80" fmla="*/ 1147563 h 1447200"/>
              <a:gd name="connsiteX81" fmla="*/ 9046821 w 12193200"/>
              <a:gd name="connsiteY81" fmla="*/ 1146729 h 1447200"/>
              <a:gd name="connsiteX82" fmla="*/ 9050994 w 12193200"/>
              <a:gd name="connsiteY82" fmla="*/ 1145894 h 1447200"/>
              <a:gd name="connsiteX83" fmla="*/ 9092728 w 12193200"/>
              <a:gd name="connsiteY83" fmla="*/ 1147563 h 1447200"/>
              <a:gd name="connsiteX84" fmla="*/ 9081877 w 12193200"/>
              <a:gd name="connsiteY84" fmla="*/ 1158414 h 1447200"/>
              <a:gd name="connsiteX85" fmla="*/ 9062680 w 12193200"/>
              <a:gd name="connsiteY85" fmla="*/ 1158414 h 1447200"/>
              <a:gd name="connsiteX86" fmla="*/ 9043482 w 12193200"/>
              <a:gd name="connsiteY86" fmla="*/ 1161753 h 1447200"/>
              <a:gd name="connsiteX87" fmla="*/ 9015937 w 12193200"/>
              <a:gd name="connsiteY87" fmla="*/ 1166761 h 1447200"/>
              <a:gd name="connsiteX88" fmla="*/ 8975038 w 12193200"/>
              <a:gd name="connsiteY88" fmla="*/ 1171769 h 1447200"/>
              <a:gd name="connsiteX89" fmla="*/ 9014268 w 12193200"/>
              <a:gd name="connsiteY89" fmla="*/ 1175943 h 1447200"/>
              <a:gd name="connsiteX90" fmla="*/ 9030127 w 12193200"/>
              <a:gd name="connsiteY90" fmla="*/ 1175943 h 1447200"/>
              <a:gd name="connsiteX91" fmla="*/ 9041813 w 12193200"/>
              <a:gd name="connsiteY91" fmla="*/ 1175108 h 1447200"/>
              <a:gd name="connsiteX92" fmla="*/ 9047655 w 12193200"/>
              <a:gd name="connsiteY92" fmla="*/ 1173439 h 1447200"/>
              <a:gd name="connsiteX93" fmla="*/ 9056002 w 12193200"/>
              <a:gd name="connsiteY93" fmla="*/ 1171769 h 1447200"/>
              <a:gd name="connsiteX94" fmla="*/ 9061845 w 12193200"/>
              <a:gd name="connsiteY94" fmla="*/ 1175108 h 1447200"/>
              <a:gd name="connsiteX95" fmla="*/ 9020945 w 12193200"/>
              <a:gd name="connsiteY95" fmla="*/ 1188463 h 1447200"/>
              <a:gd name="connsiteX96" fmla="*/ 8983385 w 12193200"/>
              <a:gd name="connsiteY96" fmla="*/ 1187628 h 1447200"/>
              <a:gd name="connsiteX97" fmla="*/ 8926626 w 12193200"/>
              <a:gd name="connsiteY97" fmla="*/ 1196810 h 1447200"/>
              <a:gd name="connsiteX98" fmla="*/ 8947493 w 12193200"/>
              <a:gd name="connsiteY98" fmla="*/ 1179281 h 1447200"/>
              <a:gd name="connsiteX99" fmla="*/ 8811439 w 12193200"/>
              <a:gd name="connsiteY99" fmla="*/ 1233536 h 1447200"/>
              <a:gd name="connsiteX100" fmla="*/ 8812273 w 12193200"/>
              <a:gd name="connsiteY100" fmla="*/ 1233536 h 1447200"/>
              <a:gd name="connsiteX101" fmla="*/ 8814778 w 12193200"/>
              <a:gd name="connsiteY101" fmla="*/ 1237709 h 1447200"/>
              <a:gd name="connsiteX102" fmla="*/ 8850669 w 12193200"/>
              <a:gd name="connsiteY102" fmla="*/ 1230197 h 1447200"/>
              <a:gd name="connsiteX103" fmla="*/ 8867363 w 12193200"/>
              <a:gd name="connsiteY103" fmla="*/ 1226858 h 1447200"/>
              <a:gd name="connsiteX104" fmla="*/ 8897411 w 12193200"/>
              <a:gd name="connsiteY104" fmla="*/ 1217677 h 1447200"/>
              <a:gd name="connsiteX105" fmla="*/ 8921618 w 12193200"/>
              <a:gd name="connsiteY105" fmla="*/ 1220181 h 1447200"/>
              <a:gd name="connsiteX106" fmla="*/ 8948328 w 12193200"/>
              <a:gd name="connsiteY106" fmla="*/ 1216842 h 1447200"/>
              <a:gd name="connsiteX107" fmla="*/ 8971699 w 12193200"/>
              <a:gd name="connsiteY107" fmla="*/ 1209330 h 1447200"/>
              <a:gd name="connsiteX108" fmla="*/ 8977542 w 12193200"/>
              <a:gd name="connsiteY108" fmla="*/ 1207661 h 1447200"/>
              <a:gd name="connsiteX109" fmla="*/ 8985889 w 12193200"/>
              <a:gd name="connsiteY109" fmla="*/ 1205991 h 1447200"/>
              <a:gd name="connsiteX110" fmla="*/ 9000078 w 12193200"/>
              <a:gd name="connsiteY110" fmla="*/ 1213503 h 1447200"/>
              <a:gd name="connsiteX111" fmla="*/ 9037639 w 12193200"/>
              <a:gd name="connsiteY111" fmla="*/ 1232701 h 1447200"/>
              <a:gd name="connsiteX112" fmla="*/ 9040978 w 12193200"/>
              <a:gd name="connsiteY112" fmla="*/ 1232701 h 1447200"/>
              <a:gd name="connsiteX113" fmla="*/ 9044317 w 12193200"/>
              <a:gd name="connsiteY113" fmla="*/ 1232701 h 1447200"/>
              <a:gd name="connsiteX114" fmla="*/ 9055168 w 12193200"/>
              <a:gd name="connsiteY114" fmla="*/ 1231032 h 1447200"/>
              <a:gd name="connsiteX115" fmla="*/ 9069357 w 12193200"/>
              <a:gd name="connsiteY115" fmla="*/ 1228528 h 1447200"/>
              <a:gd name="connsiteX116" fmla="*/ 9089390 w 12193200"/>
              <a:gd name="connsiteY116" fmla="*/ 1228528 h 1447200"/>
              <a:gd name="connsiteX117" fmla="*/ 9106918 w 12193200"/>
              <a:gd name="connsiteY117" fmla="*/ 1231032 h 1447200"/>
              <a:gd name="connsiteX118" fmla="*/ 9103579 w 12193200"/>
              <a:gd name="connsiteY118" fmla="*/ 1237709 h 1447200"/>
              <a:gd name="connsiteX119" fmla="*/ 9077704 w 12193200"/>
              <a:gd name="connsiteY119" fmla="*/ 1251064 h 1447200"/>
              <a:gd name="connsiteX120" fmla="*/ 9060176 w 12193200"/>
              <a:gd name="connsiteY120" fmla="*/ 1255238 h 1447200"/>
              <a:gd name="connsiteX121" fmla="*/ 9050159 w 12193200"/>
              <a:gd name="connsiteY121" fmla="*/ 1256907 h 1447200"/>
              <a:gd name="connsiteX122" fmla="*/ 9043482 w 12193200"/>
              <a:gd name="connsiteY122" fmla="*/ 1258576 h 1447200"/>
              <a:gd name="connsiteX123" fmla="*/ 9037639 w 12193200"/>
              <a:gd name="connsiteY123" fmla="*/ 1258576 h 1447200"/>
              <a:gd name="connsiteX124" fmla="*/ 9029292 w 12193200"/>
              <a:gd name="connsiteY124" fmla="*/ 1258576 h 1447200"/>
              <a:gd name="connsiteX125" fmla="*/ 9025954 w 12193200"/>
              <a:gd name="connsiteY125" fmla="*/ 1259411 h 1447200"/>
              <a:gd name="connsiteX126" fmla="*/ 9023450 w 12193200"/>
              <a:gd name="connsiteY126" fmla="*/ 1259411 h 1447200"/>
              <a:gd name="connsiteX127" fmla="*/ 9017607 w 12193200"/>
              <a:gd name="connsiteY127" fmla="*/ 1260246 h 1447200"/>
              <a:gd name="connsiteX128" fmla="*/ 9013433 w 12193200"/>
              <a:gd name="connsiteY128" fmla="*/ 1261915 h 1447200"/>
              <a:gd name="connsiteX129" fmla="*/ 9010929 w 12193200"/>
              <a:gd name="connsiteY129" fmla="*/ 1261915 h 1447200"/>
              <a:gd name="connsiteX130" fmla="*/ 9005087 w 12193200"/>
              <a:gd name="connsiteY130" fmla="*/ 1262750 h 1447200"/>
              <a:gd name="connsiteX131" fmla="*/ 8990062 w 12193200"/>
              <a:gd name="connsiteY131" fmla="*/ 1265254 h 1447200"/>
              <a:gd name="connsiteX132" fmla="*/ 8988393 w 12193200"/>
              <a:gd name="connsiteY132" fmla="*/ 1265254 h 1447200"/>
              <a:gd name="connsiteX133" fmla="*/ 8947493 w 12193200"/>
              <a:gd name="connsiteY133" fmla="*/ 1268592 h 1447200"/>
              <a:gd name="connsiteX134" fmla="*/ 8937477 w 12193200"/>
              <a:gd name="connsiteY134" fmla="*/ 1271931 h 1447200"/>
              <a:gd name="connsiteX135" fmla="*/ 8915774 w 12193200"/>
              <a:gd name="connsiteY135" fmla="*/ 1281113 h 1447200"/>
              <a:gd name="connsiteX136" fmla="*/ 8911602 w 12193200"/>
              <a:gd name="connsiteY136" fmla="*/ 1281947 h 1447200"/>
              <a:gd name="connsiteX137" fmla="*/ 8897411 w 12193200"/>
              <a:gd name="connsiteY137" fmla="*/ 1286121 h 1447200"/>
              <a:gd name="connsiteX138" fmla="*/ 8891568 w 12193200"/>
              <a:gd name="connsiteY138" fmla="*/ 1291129 h 1447200"/>
              <a:gd name="connsiteX139" fmla="*/ 8882387 w 12193200"/>
              <a:gd name="connsiteY139" fmla="*/ 1295302 h 1447200"/>
              <a:gd name="connsiteX140" fmla="*/ 8874875 w 12193200"/>
              <a:gd name="connsiteY140" fmla="*/ 1296972 h 1447200"/>
              <a:gd name="connsiteX141" fmla="*/ 8869867 w 12193200"/>
              <a:gd name="connsiteY141" fmla="*/ 1300310 h 1447200"/>
              <a:gd name="connsiteX142" fmla="*/ 8864024 w 12193200"/>
              <a:gd name="connsiteY142" fmla="*/ 1301980 h 1447200"/>
              <a:gd name="connsiteX143" fmla="*/ 8807265 w 12193200"/>
              <a:gd name="connsiteY143" fmla="*/ 1322847 h 1447200"/>
              <a:gd name="connsiteX144" fmla="*/ 8802257 w 12193200"/>
              <a:gd name="connsiteY144" fmla="*/ 1325351 h 1447200"/>
              <a:gd name="connsiteX145" fmla="*/ 8795580 w 12193200"/>
              <a:gd name="connsiteY145" fmla="*/ 1329524 h 1447200"/>
              <a:gd name="connsiteX146" fmla="*/ 8794745 w 12193200"/>
              <a:gd name="connsiteY146" fmla="*/ 1337871 h 1447200"/>
              <a:gd name="connsiteX147" fmla="*/ 8794745 w 12193200"/>
              <a:gd name="connsiteY147" fmla="*/ 1338706 h 1447200"/>
              <a:gd name="connsiteX148" fmla="*/ 8808100 w 12193200"/>
              <a:gd name="connsiteY148" fmla="*/ 1338706 h 1447200"/>
              <a:gd name="connsiteX149" fmla="*/ 8813108 w 12193200"/>
              <a:gd name="connsiteY149" fmla="*/ 1337871 h 1447200"/>
              <a:gd name="connsiteX150" fmla="*/ 8819786 w 12193200"/>
              <a:gd name="connsiteY150" fmla="*/ 1337036 h 1447200"/>
              <a:gd name="connsiteX151" fmla="*/ 8832306 w 12193200"/>
              <a:gd name="connsiteY151" fmla="*/ 1332863 h 1447200"/>
              <a:gd name="connsiteX152" fmla="*/ 8833975 w 12193200"/>
              <a:gd name="connsiteY152" fmla="*/ 1332028 h 1447200"/>
              <a:gd name="connsiteX153" fmla="*/ 9065184 w 12193200"/>
              <a:gd name="connsiteY153" fmla="*/ 1276939 h 1447200"/>
              <a:gd name="connsiteX154" fmla="*/ 9119960 w 12193200"/>
              <a:gd name="connsiteY154" fmla="*/ 1278504 h 1447200"/>
              <a:gd name="connsiteX155" fmla="*/ 9134531 w 12193200"/>
              <a:gd name="connsiteY155" fmla="*/ 1280602 h 1447200"/>
              <a:gd name="connsiteX156" fmla="*/ 9115212 w 12193200"/>
              <a:gd name="connsiteY156" fmla="*/ 1330894 h 1447200"/>
              <a:gd name="connsiteX157" fmla="*/ 9096693 w 12193200"/>
              <a:gd name="connsiteY157" fmla="*/ 1375745 h 1447200"/>
              <a:gd name="connsiteX158" fmla="*/ 9029305 w 12193200"/>
              <a:gd name="connsiteY158" fmla="*/ 1447200 h 1447200"/>
              <a:gd name="connsiteX159" fmla="*/ 8781090 w 12193200"/>
              <a:gd name="connsiteY159" fmla="*/ 1447200 h 1447200"/>
              <a:gd name="connsiteX160" fmla="*/ 8769209 w 12193200"/>
              <a:gd name="connsiteY160" fmla="*/ 1414453 h 1447200"/>
              <a:gd name="connsiteX161" fmla="*/ 8745499 w 12193200"/>
              <a:gd name="connsiteY161" fmla="*/ 1296136 h 1447200"/>
              <a:gd name="connsiteX162" fmla="*/ 8727762 w 12193200"/>
              <a:gd name="connsiteY162" fmla="*/ 1249811 h 1447200"/>
              <a:gd name="connsiteX163" fmla="*/ 8698763 w 12193200"/>
              <a:gd name="connsiteY163" fmla="*/ 1211662 h 1447200"/>
              <a:gd name="connsiteX164" fmla="*/ 8700426 w 12193200"/>
              <a:gd name="connsiteY164" fmla="*/ 1210165 h 1447200"/>
              <a:gd name="connsiteX165" fmla="*/ 9002582 w 12193200"/>
              <a:gd name="connsiteY165" fmla="*/ 1137547 h 1447200"/>
              <a:gd name="connsiteX166" fmla="*/ 8934308 w 12193200"/>
              <a:gd name="connsiteY166" fmla="*/ 1083267 h 1447200"/>
              <a:gd name="connsiteX167" fmla="*/ 8932990 w 12193200"/>
              <a:gd name="connsiteY167" fmla="*/ 1083579 h 1447200"/>
              <a:gd name="connsiteX168" fmla="*/ 8868198 w 12193200"/>
              <a:gd name="connsiteY168" fmla="*/ 1087048 h 1447200"/>
              <a:gd name="connsiteX169" fmla="*/ 8805911 w 12193200"/>
              <a:gd name="connsiteY169" fmla="*/ 1092058 h 1447200"/>
              <a:gd name="connsiteX170" fmla="*/ 8870284 w 12193200"/>
              <a:gd name="connsiteY170" fmla="*/ 1086737 h 1447200"/>
              <a:gd name="connsiteX171" fmla="*/ 8981715 w 12193200"/>
              <a:gd name="connsiteY171" fmla="*/ 1077449 h 1447200"/>
              <a:gd name="connsiteX172" fmla="*/ 9131124 w 12193200"/>
              <a:gd name="connsiteY172" fmla="*/ 1115844 h 1447200"/>
              <a:gd name="connsiteX173" fmla="*/ 9217096 w 12193200"/>
              <a:gd name="connsiteY173" fmla="*/ 1171769 h 1447200"/>
              <a:gd name="connsiteX174" fmla="*/ 9218766 w 12193200"/>
              <a:gd name="connsiteY174" fmla="*/ 1173439 h 1447200"/>
              <a:gd name="connsiteX175" fmla="*/ 9221270 w 12193200"/>
              <a:gd name="connsiteY175" fmla="*/ 1175108 h 1447200"/>
              <a:gd name="connsiteX176" fmla="*/ 9233790 w 12193200"/>
              <a:gd name="connsiteY176" fmla="*/ 1186793 h 1447200"/>
              <a:gd name="connsiteX177" fmla="*/ 9239554 w 12193200"/>
              <a:gd name="connsiteY177" fmla="*/ 1185970 h 1447200"/>
              <a:gd name="connsiteX178" fmla="*/ 9240466 w 12193200"/>
              <a:gd name="connsiteY178" fmla="*/ 1187629 h 1447200"/>
              <a:gd name="connsiteX179" fmla="*/ 9234624 w 12193200"/>
              <a:gd name="connsiteY179" fmla="*/ 1188463 h 1447200"/>
              <a:gd name="connsiteX180" fmla="*/ 9222103 w 12193200"/>
              <a:gd name="connsiteY180" fmla="*/ 1176778 h 1447200"/>
              <a:gd name="connsiteX181" fmla="*/ 9219599 w 12193200"/>
              <a:gd name="connsiteY181" fmla="*/ 1175109 h 1447200"/>
              <a:gd name="connsiteX182" fmla="*/ 9217930 w 12193200"/>
              <a:gd name="connsiteY182" fmla="*/ 1173439 h 1447200"/>
              <a:gd name="connsiteX183" fmla="*/ 9131957 w 12193200"/>
              <a:gd name="connsiteY183" fmla="*/ 1117515 h 1447200"/>
              <a:gd name="connsiteX184" fmla="*/ 9056940 w 12193200"/>
              <a:gd name="connsiteY184" fmla="*/ 1095501 h 1447200"/>
              <a:gd name="connsiteX185" fmla="*/ 8997383 w 12193200"/>
              <a:gd name="connsiteY185" fmla="*/ 1082387 h 1447200"/>
              <a:gd name="connsiteX186" fmla="*/ 8814559 w 12193200"/>
              <a:gd name="connsiteY186" fmla="*/ 1073059 h 1447200"/>
              <a:gd name="connsiteX187" fmla="*/ 8805596 w 12193200"/>
              <a:gd name="connsiteY187" fmla="*/ 1073277 h 1447200"/>
              <a:gd name="connsiteX188" fmla="*/ 8612784 w 12193200"/>
              <a:gd name="connsiteY188" fmla="*/ 1111673 h 1447200"/>
              <a:gd name="connsiteX189" fmla="*/ 8608479 w 12193200"/>
              <a:gd name="connsiteY189" fmla="*/ 1113228 h 1447200"/>
              <a:gd name="connsiteX190" fmla="*/ 8608005 w 12193200"/>
              <a:gd name="connsiteY190" fmla="*/ 1112823 h 1447200"/>
              <a:gd name="connsiteX191" fmla="*/ 8611115 w 12193200"/>
              <a:gd name="connsiteY191" fmla="*/ 1111671 h 1447200"/>
              <a:gd name="connsiteX192" fmla="*/ 8803927 w 12193200"/>
              <a:gd name="connsiteY192" fmla="*/ 1073276 h 1447200"/>
              <a:gd name="connsiteX193" fmla="*/ 8725921 w 12193200"/>
              <a:gd name="connsiteY193" fmla="*/ 1060999 h 1447200"/>
              <a:gd name="connsiteX194" fmla="*/ 8698158 w 12193200"/>
              <a:gd name="connsiteY194" fmla="*/ 1069791 h 1447200"/>
              <a:gd name="connsiteX195" fmla="*/ 8699695 w 12193200"/>
              <a:gd name="connsiteY195" fmla="*/ 1069208 h 1447200"/>
              <a:gd name="connsiteX196" fmla="*/ 9062789 w 12193200"/>
              <a:gd name="connsiteY196" fmla="*/ 1060094 h 1447200"/>
              <a:gd name="connsiteX197" fmla="*/ 9062888 w 12193200"/>
              <a:gd name="connsiteY197" fmla="*/ 1060129 h 1447200"/>
              <a:gd name="connsiteX198" fmla="*/ 9064168 w 12193200"/>
              <a:gd name="connsiteY198" fmla="*/ 1061003 h 1447200"/>
              <a:gd name="connsiteX199" fmla="*/ 8746479 w 12193200"/>
              <a:gd name="connsiteY199" fmla="*/ 1054908 h 1447200"/>
              <a:gd name="connsiteX200" fmla="*/ 8741590 w 12193200"/>
              <a:gd name="connsiteY200" fmla="*/ 1056094 h 1447200"/>
              <a:gd name="connsiteX201" fmla="*/ 8742486 w 12193200"/>
              <a:gd name="connsiteY201" fmla="*/ 1055814 h 1447200"/>
              <a:gd name="connsiteX202" fmla="*/ 8770539 w 12193200"/>
              <a:gd name="connsiteY202" fmla="*/ 1049070 h 1447200"/>
              <a:gd name="connsiteX203" fmla="*/ 8769086 w 12193200"/>
              <a:gd name="connsiteY203" fmla="*/ 1049423 h 1447200"/>
              <a:gd name="connsiteX204" fmla="*/ 8708251 w 12193200"/>
              <a:gd name="connsiteY204" fmla="*/ 1056271 h 1447200"/>
              <a:gd name="connsiteX205" fmla="*/ 8596090 w 12193200"/>
              <a:gd name="connsiteY205" fmla="*/ 1089136 h 1447200"/>
              <a:gd name="connsiteX206" fmla="*/ 8590248 w 12193200"/>
              <a:gd name="connsiteY206" fmla="*/ 1092475 h 1447200"/>
              <a:gd name="connsiteX207" fmla="*/ 8587562 w 12193200"/>
              <a:gd name="connsiteY207" fmla="*/ 1095372 h 1447200"/>
              <a:gd name="connsiteX208" fmla="*/ 8586035 w 12193200"/>
              <a:gd name="connsiteY208" fmla="*/ 1094068 h 1447200"/>
              <a:gd name="connsiteX209" fmla="*/ 8588578 w 12193200"/>
              <a:gd name="connsiteY209" fmla="*/ 1092473 h 1447200"/>
              <a:gd name="connsiteX210" fmla="*/ 8594421 w 12193200"/>
              <a:gd name="connsiteY210" fmla="*/ 1089134 h 1447200"/>
              <a:gd name="connsiteX211" fmla="*/ 8770539 w 12193200"/>
              <a:gd name="connsiteY211" fmla="*/ 1049070 h 1447200"/>
              <a:gd name="connsiteX212" fmla="*/ 9000104 w 12193200"/>
              <a:gd name="connsiteY212" fmla="*/ 1043825 h 1447200"/>
              <a:gd name="connsiteX213" fmla="*/ 9023449 w 12193200"/>
              <a:gd name="connsiteY213" fmla="*/ 1053245 h 1447200"/>
              <a:gd name="connsiteX214" fmla="*/ 9070191 w 12193200"/>
              <a:gd name="connsiteY214" fmla="*/ 1068269 h 1447200"/>
              <a:gd name="connsiteX215" fmla="*/ 9074814 w 12193200"/>
              <a:gd name="connsiteY215" fmla="*/ 1068269 h 1447200"/>
              <a:gd name="connsiteX216" fmla="*/ 9076035 w 12193200"/>
              <a:gd name="connsiteY216" fmla="*/ 1069102 h 1447200"/>
              <a:gd name="connsiteX217" fmla="*/ 9071027 w 12193200"/>
              <a:gd name="connsiteY217" fmla="*/ 1069102 h 1447200"/>
              <a:gd name="connsiteX218" fmla="*/ 9024284 w 12193200"/>
              <a:gd name="connsiteY218" fmla="*/ 1054078 h 1447200"/>
              <a:gd name="connsiteX219" fmla="*/ 9000496 w 12193200"/>
              <a:gd name="connsiteY219" fmla="*/ 1044479 h 1447200"/>
              <a:gd name="connsiteX220" fmla="*/ 0 w 12193200"/>
              <a:gd name="connsiteY220" fmla="*/ 0 h 1447200"/>
              <a:gd name="connsiteX221" fmla="*/ 12193200 w 12193200"/>
              <a:gd name="connsiteY221" fmla="*/ 0 h 1447200"/>
              <a:gd name="connsiteX222" fmla="*/ 12193200 w 12193200"/>
              <a:gd name="connsiteY222" fmla="*/ 1447200 h 1447200"/>
              <a:gd name="connsiteX223" fmla="*/ 9302932 w 12193200"/>
              <a:gd name="connsiteY223" fmla="*/ 1447200 h 1447200"/>
              <a:gd name="connsiteX224" fmla="*/ 9306407 w 12193200"/>
              <a:gd name="connsiteY224" fmla="*/ 1422174 h 1447200"/>
              <a:gd name="connsiteX225" fmla="*/ 9306407 w 12193200"/>
              <a:gd name="connsiteY225" fmla="*/ 1421339 h 1447200"/>
              <a:gd name="connsiteX226" fmla="*/ 9305933 w 12193200"/>
              <a:gd name="connsiteY226" fmla="*/ 1420866 h 1447200"/>
              <a:gd name="connsiteX227" fmla="*/ 9308910 w 12193200"/>
              <a:gd name="connsiteY227" fmla="*/ 1405481 h 1447200"/>
              <a:gd name="connsiteX228" fmla="*/ 9311415 w 12193200"/>
              <a:gd name="connsiteY228" fmla="*/ 1304484 h 1447200"/>
              <a:gd name="connsiteX229" fmla="*/ 9289713 w 12193200"/>
              <a:gd name="connsiteY229" fmla="*/ 1195141 h 1447200"/>
              <a:gd name="connsiteX230" fmla="*/ 9282201 w 12193200"/>
              <a:gd name="connsiteY230" fmla="*/ 1175109 h 1447200"/>
              <a:gd name="connsiteX231" fmla="*/ 9227112 w 12193200"/>
              <a:gd name="connsiteY231" fmla="*/ 1070773 h 1447200"/>
              <a:gd name="connsiteX232" fmla="*/ 9040142 w 12193200"/>
              <a:gd name="connsiteY232" fmla="*/ 952247 h 1447200"/>
              <a:gd name="connsiteX233" fmla="*/ 9185377 w 12193200"/>
              <a:gd name="connsiteY233" fmla="*/ 1007336 h 1447200"/>
              <a:gd name="connsiteX234" fmla="*/ 9167014 w 12193200"/>
              <a:gd name="connsiteY234" fmla="*/ 989808 h 1447200"/>
              <a:gd name="connsiteX235" fmla="*/ 8788902 w 12193200"/>
              <a:gd name="connsiteY235" fmla="*/ 916356 h 1447200"/>
              <a:gd name="connsiteX236" fmla="*/ 9115264 w 12193200"/>
              <a:gd name="connsiteY236" fmla="*/ 948074 h 1447200"/>
              <a:gd name="connsiteX237" fmla="*/ 8879883 w 12193200"/>
              <a:gd name="connsiteY237" fmla="*/ 873787 h 1447200"/>
              <a:gd name="connsiteX238" fmla="*/ 8843157 w 12193200"/>
              <a:gd name="connsiteY238" fmla="*/ 872952 h 1447200"/>
              <a:gd name="connsiteX239" fmla="*/ 8495094 w 12193200"/>
              <a:gd name="connsiteY239" fmla="*/ 1004832 h 1447200"/>
              <a:gd name="connsiteX240" fmla="*/ 8477565 w 12193200"/>
              <a:gd name="connsiteY240" fmla="*/ 1021526 h 1447200"/>
              <a:gd name="connsiteX241" fmla="*/ 8476104 w 12193200"/>
              <a:gd name="connsiteY241" fmla="*/ 1026047 h 1447200"/>
              <a:gd name="connsiteX242" fmla="*/ 8447517 w 12193200"/>
              <a:gd name="connsiteY242" fmla="*/ 1021525 h 1447200"/>
              <a:gd name="connsiteX243" fmla="*/ 8394097 w 12193200"/>
              <a:gd name="connsiteY243" fmla="*/ 1034880 h 1447200"/>
              <a:gd name="connsiteX244" fmla="*/ 8334835 w 12193200"/>
              <a:gd name="connsiteY244" fmla="*/ 1068267 h 1447200"/>
              <a:gd name="connsiteX245" fmla="*/ 8288092 w 12193200"/>
              <a:gd name="connsiteY245" fmla="*/ 1084961 h 1447200"/>
              <a:gd name="connsiteX246" fmla="*/ 8268895 w 12193200"/>
              <a:gd name="connsiteY246" fmla="*/ 1090804 h 1447200"/>
              <a:gd name="connsiteX247" fmla="*/ 8222987 w 12193200"/>
              <a:gd name="connsiteY247" fmla="*/ 1120018 h 1447200"/>
              <a:gd name="connsiteX248" fmla="*/ 8215475 w 12193200"/>
              <a:gd name="connsiteY248" fmla="*/ 1126695 h 1447200"/>
              <a:gd name="connsiteX249" fmla="*/ 8207963 w 12193200"/>
              <a:gd name="connsiteY249" fmla="*/ 1133373 h 1447200"/>
              <a:gd name="connsiteX250" fmla="*/ 8197112 w 12193200"/>
              <a:gd name="connsiteY250" fmla="*/ 1140885 h 1447200"/>
              <a:gd name="connsiteX251" fmla="*/ 8181253 w 12193200"/>
              <a:gd name="connsiteY251" fmla="*/ 1143389 h 1447200"/>
              <a:gd name="connsiteX252" fmla="*/ 8169567 w 12193200"/>
              <a:gd name="connsiteY252" fmla="*/ 1144224 h 1447200"/>
              <a:gd name="connsiteX253" fmla="*/ 8161220 w 12193200"/>
              <a:gd name="connsiteY253" fmla="*/ 1145058 h 1447200"/>
              <a:gd name="connsiteX254" fmla="*/ 8106131 w 12193200"/>
              <a:gd name="connsiteY254" fmla="*/ 1170099 h 1447200"/>
              <a:gd name="connsiteX255" fmla="*/ 8087768 w 12193200"/>
              <a:gd name="connsiteY255" fmla="*/ 1185958 h 1447200"/>
              <a:gd name="connsiteX256" fmla="*/ 8085264 w 12193200"/>
              <a:gd name="connsiteY256" fmla="*/ 1188462 h 1447200"/>
              <a:gd name="connsiteX257" fmla="*/ 8067736 w 12193200"/>
              <a:gd name="connsiteY257" fmla="*/ 1202651 h 1447200"/>
              <a:gd name="connsiteX258" fmla="*/ 8016820 w 12193200"/>
              <a:gd name="connsiteY258" fmla="*/ 1216841 h 1447200"/>
              <a:gd name="connsiteX259" fmla="*/ 7988441 w 12193200"/>
              <a:gd name="connsiteY259" fmla="*/ 1221014 h 1447200"/>
              <a:gd name="connsiteX260" fmla="*/ 7954219 w 12193200"/>
              <a:gd name="connsiteY260" fmla="*/ 1232700 h 1447200"/>
              <a:gd name="connsiteX261" fmla="*/ 7912484 w 12193200"/>
              <a:gd name="connsiteY261" fmla="*/ 1257741 h 1447200"/>
              <a:gd name="connsiteX262" fmla="*/ 7891617 w 12193200"/>
              <a:gd name="connsiteY262" fmla="*/ 1272765 h 1447200"/>
              <a:gd name="connsiteX263" fmla="*/ 7874089 w 12193200"/>
              <a:gd name="connsiteY263" fmla="*/ 1285285 h 1447200"/>
              <a:gd name="connsiteX264" fmla="*/ 7800637 w 12193200"/>
              <a:gd name="connsiteY264" fmla="*/ 1316168 h 1447200"/>
              <a:gd name="connsiteX265" fmla="*/ 7756399 w 12193200"/>
              <a:gd name="connsiteY265" fmla="*/ 1280277 h 1447200"/>
              <a:gd name="connsiteX266" fmla="*/ 7783943 w 12193200"/>
              <a:gd name="connsiteY266" fmla="*/ 1225188 h 1447200"/>
              <a:gd name="connsiteX267" fmla="*/ 7794794 w 12193200"/>
              <a:gd name="connsiteY267" fmla="*/ 1216006 h 1447200"/>
              <a:gd name="connsiteX268" fmla="*/ 7817331 w 12193200"/>
              <a:gd name="connsiteY268" fmla="*/ 1196809 h 1447200"/>
              <a:gd name="connsiteX269" fmla="*/ 7843206 w 12193200"/>
              <a:gd name="connsiteY269" fmla="*/ 1170933 h 1447200"/>
              <a:gd name="connsiteX270" fmla="*/ 7855726 w 12193200"/>
              <a:gd name="connsiteY270" fmla="*/ 1104993 h 1447200"/>
              <a:gd name="connsiteX271" fmla="*/ 7800637 w 12193200"/>
              <a:gd name="connsiteY271" fmla="*/ 1056582 h 1447200"/>
              <a:gd name="connsiteX272" fmla="*/ 7767249 w 12193200"/>
              <a:gd name="connsiteY272" fmla="*/ 1049904 h 1447200"/>
              <a:gd name="connsiteX273" fmla="*/ 7763911 w 12193200"/>
              <a:gd name="connsiteY273" fmla="*/ 1049070 h 1447200"/>
              <a:gd name="connsiteX274" fmla="*/ 7755564 w 12193200"/>
              <a:gd name="connsiteY274" fmla="*/ 1047400 h 1447200"/>
              <a:gd name="connsiteX275" fmla="*/ 7748052 w 12193200"/>
              <a:gd name="connsiteY275" fmla="*/ 1045731 h 1447200"/>
              <a:gd name="connsiteX276" fmla="*/ 7687120 w 12193200"/>
              <a:gd name="connsiteY276" fmla="*/ 1009005 h 1447200"/>
              <a:gd name="connsiteX277" fmla="*/ 7684616 w 12193200"/>
              <a:gd name="connsiteY277" fmla="*/ 1005666 h 1447200"/>
              <a:gd name="connsiteX278" fmla="*/ 7682946 w 12193200"/>
              <a:gd name="connsiteY278" fmla="*/ 1009005 h 1447200"/>
              <a:gd name="connsiteX279" fmla="*/ 7667087 w 12193200"/>
              <a:gd name="connsiteY279" fmla="*/ 1059921 h 1447200"/>
              <a:gd name="connsiteX280" fmla="*/ 7745548 w 12193200"/>
              <a:gd name="connsiteY280" fmla="*/ 1150066 h 1447200"/>
              <a:gd name="connsiteX281" fmla="*/ 7751390 w 12193200"/>
              <a:gd name="connsiteY281" fmla="*/ 1155909 h 1447200"/>
              <a:gd name="connsiteX282" fmla="*/ 7748886 w 12193200"/>
              <a:gd name="connsiteY282" fmla="*/ 1163421 h 1447200"/>
              <a:gd name="connsiteX283" fmla="*/ 7678773 w 12193200"/>
              <a:gd name="connsiteY283" fmla="*/ 1274434 h 1447200"/>
              <a:gd name="connsiteX284" fmla="*/ 7707987 w 12193200"/>
              <a:gd name="connsiteY284" fmla="*/ 1356233 h 1447200"/>
              <a:gd name="connsiteX285" fmla="*/ 7801471 w 12193200"/>
              <a:gd name="connsiteY285" fmla="*/ 1392125 h 1447200"/>
              <a:gd name="connsiteX286" fmla="*/ 7834024 w 12193200"/>
              <a:gd name="connsiteY286" fmla="*/ 1389620 h 1447200"/>
              <a:gd name="connsiteX287" fmla="*/ 7834859 w 12193200"/>
              <a:gd name="connsiteY287" fmla="*/ 1389620 h 1447200"/>
              <a:gd name="connsiteX288" fmla="*/ 7839032 w 12193200"/>
              <a:gd name="connsiteY288" fmla="*/ 1391290 h 1447200"/>
              <a:gd name="connsiteX289" fmla="*/ 7841536 w 12193200"/>
              <a:gd name="connsiteY289" fmla="*/ 1396298 h 1447200"/>
              <a:gd name="connsiteX290" fmla="*/ 7848005 w 12193200"/>
              <a:gd name="connsiteY290" fmla="*/ 1441580 h 1447200"/>
              <a:gd name="connsiteX291" fmla="*/ 7849987 w 12193200"/>
              <a:gd name="connsiteY291" fmla="*/ 1447200 h 1447200"/>
              <a:gd name="connsiteX292" fmla="*/ 0 w 12193200"/>
              <a:gd name="connsiteY292" fmla="*/ 1447200 h 144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Lst>
            <a:rect l="l" t="t" r="r" b="b"/>
            <a:pathLst>
              <a:path w="12193200" h="1447200">
                <a:moveTo>
                  <a:pt x="9235742" y="1382484"/>
                </a:moveTo>
                <a:lnTo>
                  <a:pt x="9230555" y="1397237"/>
                </a:lnTo>
                <a:cubicBezTo>
                  <a:pt x="9224869" y="1409601"/>
                  <a:pt x="9218061" y="1422825"/>
                  <a:pt x="9209701" y="1437498"/>
                </a:cubicBezTo>
                <a:lnTo>
                  <a:pt x="9203721" y="1447200"/>
                </a:lnTo>
                <a:lnTo>
                  <a:pt x="9202805" y="1447200"/>
                </a:lnTo>
                <a:lnTo>
                  <a:pt x="9208031" y="1438802"/>
                </a:lnTo>
                <a:close/>
                <a:moveTo>
                  <a:pt x="9207914" y="1358738"/>
                </a:moveTo>
                <a:lnTo>
                  <a:pt x="9207294" y="1360419"/>
                </a:lnTo>
                <a:lnTo>
                  <a:pt x="9200090" y="1368336"/>
                </a:lnTo>
                <a:cubicBezTo>
                  <a:pt x="9197273" y="1371257"/>
                  <a:pt x="9194560" y="1374179"/>
                  <a:pt x="9191221" y="1378769"/>
                </a:cubicBezTo>
                <a:lnTo>
                  <a:pt x="9191585" y="1377370"/>
                </a:lnTo>
                <a:lnTo>
                  <a:pt x="9199046" y="1369171"/>
                </a:lnTo>
                <a:cubicBezTo>
                  <a:pt x="9201863" y="1366250"/>
                  <a:pt x="9204575" y="1363329"/>
                  <a:pt x="9207914" y="1358738"/>
                </a:cubicBezTo>
                <a:close/>
                <a:moveTo>
                  <a:pt x="9162841" y="1346217"/>
                </a:moveTo>
                <a:cubicBezTo>
                  <a:pt x="9158668" y="1362911"/>
                  <a:pt x="9156998" y="1384613"/>
                  <a:pt x="9144478" y="1407149"/>
                </a:cubicBezTo>
                <a:cubicBezTo>
                  <a:pt x="9141139" y="1411323"/>
                  <a:pt x="9133627" y="1423843"/>
                  <a:pt x="9130288" y="1428851"/>
                </a:cubicBezTo>
                <a:lnTo>
                  <a:pt x="9113701" y="1447200"/>
                </a:lnTo>
                <a:lnTo>
                  <a:pt x="9073966" y="1447200"/>
                </a:lnTo>
                <a:lnTo>
                  <a:pt x="9100657" y="1411844"/>
                </a:lnTo>
                <a:cubicBezTo>
                  <a:pt x="9111091" y="1400054"/>
                  <a:pt x="9121107" y="1387534"/>
                  <a:pt x="9126115" y="1370423"/>
                </a:cubicBezTo>
                <a:cubicBezTo>
                  <a:pt x="9124446" y="1375431"/>
                  <a:pt x="9135297" y="1377935"/>
                  <a:pt x="9139470" y="1377935"/>
                </a:cubicBezTo>
                <a:cubicBezTo>
                  <a:pt x="9152825" y="1377935"/>
                  <a:pt x="9158668" y="1352895"/>
                  <a:pt x="9159502" y="1351226"/>
                </a:cubicBezTo>
                <a:cubicBezTo>
                  <a:pt x="9160337" y="1349556"/>
                  <a:pt x="9162006" y="1347887"/>
                  <a:pt x="9162841" y="1346217"/>
                </a:cubicBezTo>
                <a:close/>
                <a:moveTo>
                  <a:pt x="9294533" y="1328345"/>
                </a:moveTo>
                <a:lnTo>
                  <a:pt x="9295347" y="1330047"/>
                </a:lnTo>
                <a:lnTo>
                  <a:pt x="9301336" y="1416268"/>
                </a:lnTo>
                <a:lnTo>
                  <a:pt x="9300565" y="1415497"/>
                </a:lnTo>
                <a:close/>
                <a:moveTo>
                  <a:pt x="9216384" y="1300670"/>
                </a:moveTo>
                <a:lnTo>
                  <a:pt x="9220435" y="1301980"/>
                </a:lnTo>
                <a:cubicBezTo>
                  <a:pt x="9234207" y="1308240"/>
                  <a:pt x="9286009" y="1337036"/>
                  <a:pt x="9296613" y="1408793"/>
                </a:cubicBezTo>
                <a:lnTo>
                  <a:pt x="9297953" y="1444111"/>
                </a:lnTo>
                <a:lnTo>
                  <a:pt x="9297449" y="1447200"/>
                </a:lnTo>
                <a:lnTo>
                  <a:pt x="9294375" y="1447200"/>
                </a:lnTo>
                <a:lnTo>
                  <a:pt x="9294722" y="1443040"/>
                </a:lnTo>
                <a:cubicBezTo>
                  <a:pt x="9294722" y="1442205"/>
                  <a:pt x="9294722" y="1442205"/>
                  <a:pt x="9294722" y="1441371"/>
                </a:cubicBezTo>
                <a:cubicBezTo>
                  <a:pt x="9294722" y="1438032"/>
                  <a:pt x="9294722" y="1435528"/>
                  <a:pt x="9294722" y="1433024"/>
                </a:cubicBezTo>
                <a:lnTo>
                  <a:pt x="9294722" y="1430520"/>
                </a:lnTo>
                <a:cubicBezTo>
                  <a:pt x="9293052" y="1429685"/>
                  <a:pt x="9293052" y="1426346"/>
                  <a:pt x="9293052" y="1423842"/>
                </a:cubicBezTo>
                <a:cubicBezTo>
                  <a:pt x="9293052" y="1423008"/>
                  <a:pt x="9293052" y="1422173"/>
                  <a:pt x="9293052" y="1421338"/>
                </a:cubicBezTo>
                <a:cubicBezTo>
                  <a:pt x="9293052" y="1418834"/>
                  <a:pt x="9293052" y="1416330"/>
                  <a:pt x="9292218" y="1413826"/>
                </a:cubicBezTo>
                <a:cubicBezTo>
                  <a:pt x="9292218" y="1412992"/>
                  <a:pt x="9292218" y="1412157"/>
                  <a:pt x="9292218" y="1411322"/>
                </a:cubicBezTo>
                <a:cubicBezTo>
                  <a:pt x="9292218" y="1408818"/>
                  <a:pt x="9291383" y="1406314"/>
                  <a:pt x="9291383" y="1403810"/>
                </a:cubicBezTo>
                <a:cubicBezTo>
                  <a:pt x="9291383" y="1402975"/>
                  <a:pt x="9291383" y="1402975"/>
                  <a:pt x="9291383" y="1402141"/>
                </a:cubicBezTo>
                <a:cubicBezTo>
                  <a:pt x="9290548" y="1399637"/>
                  <a:pt x="9290548" y="1396298"/>
                  <a:pt x="9289714" y="1393794"/>
                </a:cubicBezTo>
                <a:cubicBezTo>
                  <a:pt x="9289714" y="1392124"/>
                  <a:pt x="9288879" y="1391290"/>
                  <a:pt x="9288879" y="1389620"/>
                </a:cubicBezTo>
                <a:cubicBezTo>
                  <a:pt x="9288879" y="1388786"/>
                  <a:pt x="9288044" y="1387116"/>
                  <a:pt x="9288044" y="1386282"/>
                </a:cubicBezTo>
                <a:cubicBezTo>
                  <a:pt x="9287210" y="1384612"/>
                  <a:pt x="9287210" y="1382943"/>
                  <a:pt x="9286375" y="1381274"/>
                </a:cubicBezTo>
                <a:cubicBezTo>
                  <a:pt x="9286375" y="1380439"/>
                  <a:pt x="9285540" y="1379604"/>
                  <a:pt x="9285540" y="1378769"/>
                </a:cubicBezTo>
                <a:cubicBezTo>
                  <a:pt x="9284706" y="1377100"/>
                  <a:pt x="9284706" y="1375431"/>
                  <a:pt x="9283871" y="1373761"/>
                </a:cubicBezTo>
                <a:cubicBezTo>
                  <a:pt x="9283871" y="1372927"/>
                  <a:pt x="9283036" y="1372927"/>
                  <a:pt x="9283036" y="1372092"/>
                </a:cubicBezTo>
                <a:cubicBezTo>
                  <a:pt x="9282202" y="1370423"/>
                  <a:pt x="9281367" y="1368753"/>
                  <a:pt x="9280532" y="1367084"/>
                </a:cubicBezTo>
                <a:cubicBezTo>
                  <a:pt x="9280532" y="1367084"/>
                  <a:pt x="9280532" y="1366249"/>
                  <a:pt x="9279697" y="1366249"/>
                </a:cubicBezTo>
                <a:cubicBezTo>
                  <a:pt x="9278863" y="1364580"/>
                  <a:pt x="9278028" y="1362910"/>
                  <a:pt x="9277193" y="1360406"/>
                </a:cubicBezTo>
                <a:cubicBezTo>
                  <a:pt x="9270516" y="1347886"/>
                  <a:pt x="9263004" y="1337035"/>
                  <a:pt x="9254657" y="1328688"/>
                </a:cubicBezTo>
                <a:lnTo>
                  <a:pt x="9239165" y="1372750"/>
                </a:lnTo>
                <a:lnTo>
                  <a:pt x="9252987" y="1329524"/>
                </a:lnTo>
                <a:cubicBezTo>
                  <a:pt x="9252987" y="1329524"/>
                  <a:pt x="9253822" y="1330358"/>
                  <a:pt x="9253822" y="1330358"/>
                </a:cubicBezTo>
                <a:cubicBezTo>
                  <a:pt x="9253822" y="1330358"/>
                  <a:pt x="9253822" y="1330358"/>
                  <a:pt x="9253822" y="1329524"/>
                </a:cubicBezTo>
                <a:cubicBezTo>
                  <a:pt x="9253822" y="1328689"/>
                  <a:pt x="9248814" y="1324516"/>
                  <a:pt x="9247979" y="1323681"/>
                </a:cubicBezTo>
                <a:cubicBezTo>
                  <a:pt x="9246309" y="1322012"/>
                  <a:pt x="9243806" y="1319508"/>
                  <a:pt x="9242136" y="1317838"/>
                </a:cubicBezTo>
                <a:close/>
                <a:moveTo>
                  <a:pt x="9202827" y="1296285"/>
                </a:moveTo>
                <a:lnTo>
                  <a:pt x="9203871" y="1296623"/>
                </a:lnTo>
                <a:lnTo>
                  <a:pt x="9197899" y="1307821"/>
                </a:lnTo>
                <a:cubicBezTo>
                  <a:pt x="9187883" y="1352477"/>
                  <a:pt x="9169728" y="1392334"/>
                  <a:pt x="9144896" y="1427703"/>
                </a:cubicBezTo>
                <a:lnTo>
                  <a:pt x="9125377" y="1447200"/>
                </a:lnTo>
                <a:lnTo>
                  <a:pt x="9125044" y="1447200"/>
                </a:lnTo>
                <a:lnTo>
                  <a:pt x="9143852" y="1428538"/>
                </a:lnTo>
                <a:cubicBezTo>
                  <a:pt x="9168684" y="1393169"/>
                  <a:pt x="9186629" y="1353313"/>
                  <a:pt x="9196228" y="1308657"/>
                </a:cubicBezTo>
                <a:close/>
                <a:moveTo>
                  <a:pt x="8972534" y="1231866"/>
                </a:moveTo>
                <a:cubicBezTo>
                  <a:pt x="8949163" y="1233536"/>
                  <a:pt x="8936642" y="1236040"/>
                  <a:pt x="8922452" y="1241048"/>
                </a:cubicBezTo>
                <a:cubicBezTo>
                  <a:pt x="8913270" y="1245221"/>
                  <a:pt x="8905758" y="1247725"/>
                  <a:pt x="8897411" y="1254403"/>
                </a:cubicBezTo>
                <a:cubicBezTo>
                  <a:pt x="8894907" y="1257742"/>
                  <a:pt x="8899915" y="1260246"/>
                  <a:pt x="8900750" y="1260246"/>
                </a:cubicBezTo>
                <a:cubicBezTo>
                  <a:pt x="8914106" y="1263584"/>
                  <a:pt x="8914940" y="1258576"/>
                  <a:pt x="8968360" y="1234370"/>
                </a:cubicBezTo>
                <a:cubicBezTo>
                  <a:pt x="8969195" y="1233536"/>
                  <a:pt x="8970864" y="1233536"/>
                  <a:pt x="8972534" y="1231866"/>
                </a:cubicBezTo>
                <a:close/>
                <a:moveTo>
                  <a:pt x="9247896" y="1230927"/>
                </a:moveTo>
                <a:lnTo>
                  <a:pt x="9247979" y="1231032"/>
                </a:lnTo>
                <a:lnTo>
                  <a:pt x="9258179" y="1252353"/>
                </a:lnTo>
                <a:close/>
                <a:moveTo>
                  <a:pt x="9002582" y="1137547"/>
                </a:moveTo>
                <a:cubicBezTo>
                  <a:pt x="9003417" y="1137547"/>
                  <a:pt x="9026788" y="1140051"/>
                  <a:pt x="9030127" y="1141721"/>
                </a:cubicBezTo>
                <a:cubicBezTo>
                  <a:pt x="9037639" y="1145894"/>
                  <a:pt x="8972534" y="1148398"/>
                  <a:pt x="8988393" y="1153406"/>
                </a:cubicBezTo>
                <a:cubicBezTo>
                  <a:pt x="9002582" y="1157580"/>
                  <a:pt x="9038474" y="1148398"/>
                  <a:pt x="9042647" y="1147563"/>
                </a:cubicBezTo>
                <a:cubicBezTo>
                  <a:pt x="9044317" y="1147563"/>
                  <a:pt x="9045151" y="1147563"/>
                  <a:pt x="9046821" y="1146729"/>
                </a:cubicBezTo>
                <a:cubicBezTo>
                  <a:pt x="9048490" y="1145894"/>
                  <a:pt x="9049325" y="1145894"/>
                  <a:pt x="9050994" y="1145894"/>
                </a:cubicBezTo>
                <a:cubicBezTo>
                  <a:pt x="9052663" y="1145894"/>
                  <a:pt x="9086051" y="1145894"/>
                  <a:pt x="9092728" y="1147563"/>
                </a:cubicBezTo>
                <a:cubicBezTo>
                  <a:pt x="9130289" y="1156745"/>
                  <a:pt x="9095232" y="1161753"/>
                  <a:pt x="9081877" y="1158414"/>
                </a:cubicBezTo>
                <a:cubicBezTo>
                  <a:pt x="9079373" y="1157580"/>
                  <a:pt x="9065184" y="1158414"/>
                  <a:pt x="9062680" y="1158414"/>
                </a:cubicBezTo>
                <a:cubicBezTo>
                  <a:pt x="9057672" y="1159249"/>
                  <a:pt x="9048490" y="1160918"/>
                  <a:pt x="9043482" y="1161753"/>
                </a:cubicBezTo>
                <a:cubicBezTo>
                  <a:pt x="9036805" y="1163422"/>
                  <a:pt x="9023450" y="1165092"/>
                  <a:pt x="9015937" y="1166761"/>
                </a:cubicBezTo>
                <a:cubicBezTo>
                  <a:pt x="9011764" y="1167596"/>
                  <a:pt x="8968360" y="1165926"/>
                  <a:pt x="8975038" y="1171769"/>
                </a:cubicBezTo>
                <a:cubicBezTo>
                  <a:pt x="8976707" y="1171769"/>
                  <a:pt x="9008425" y="1173439"/>
                  <a:pt x="9014268" y="1175943"/>
                </a:cubicBezTo>
                <a:cubicBezTo>
                  <a:pt x="9022615" y="1176777"/>
                  <a:pt x="9026788" y="1175943"/>
                  <a:pt x="9030127" y="1175943"/>
                </a:cubicBezTo>
                <a:cubicBezTo>
                  <a:pt x="9032631" y="1175943"/>
                  <a:pt x="9038474" y="1174273"/>
                  <a:pt x="9041813" y="1175108"/>
                </a:cubicBezTo>
                <a:cubicBezTo>
                  <a:pt x="9043482" y="1175108"/>
                  <a:pt x="9045151" y="1174273"/>
                  <a:pt x="9047655" y="1173439"/>
                </a:cubicBezTo>
                <a:cubicBezTo>
                  <a:pt x="9050159" y="1172604"/>
                  <a:pt x="9052663" y="1171769"/>
                  <a:pt x="9056002" y="1171769"/>
                </a:cubicBezTo>
                <a:cubicBezTo>
                  <a:pt x="9058506" y="1171769"/>
                  <a:pt x="9062680" y="1173439"/>
                  <a:pt x="9061845" y="1175108"/>
                </a:cubicBezTo>
                <a:cubicBezTo>
                  <a:pt x="9055168" y="1191802"/>
                  <a:pt x="9042647" y="1190132"/>
                  <a:pt x="9020945" y="1188463"/>
                </a:cubicBezTo>
                <a:cubicBezTo>
                  <a:pt x="9010929" y="1187628"/>
                  <a:pt x="8998409" y="1186793"/>
                  <a:pt x="8983385" y="1187628"/>
                </a:cubicBezTo>
                <a:cubicBezTo>
                  <a:pt x="8958344" y="1189297"/>
                  <a:pt x="8931634" y="1200983"/>
                  <a:pt x="8926626" y="1196810"/>
                </a:cubicBezTo>
                <a:cubicBezTo>
                  <a:pt x="8923286" y="1194306"/>
                  <a:pt x="8955840" y="1181785"/>
                  <a:pt x="8947493" y="1179281"/>
                </a:cubicBezTo>
                <a:cubicBezTo>
                  <a:pt x="8932469" y="1176777"/>
                  <a:pt x="8817282" y="1217677"/>
                  <a:pt x="8811439" y="1233536"/>
                </a:cubicBezTo>
                <a:cubicBezTo>
                  <a:pt x="8811439" y="1233536"/>
                  <a:pt x="8812273" y="1233536"/>
                  <a:pt x="8812273" y="1233536"/>
                </a:cubicBezTo>
                <a:cubicBezTo>
                  <a:pt x="8811439" y="1236040"/>
                  <a:pt x="8812273" y="1236874"/>
                  <a:pt x="8814778" y="1237709"/>
                </a:cubicBezTo>
                <a:cubicBezTo>
                  <a:pt x="8820620" y="1239378"/>
                  <a:pt x="8844826" y="1230197"/>
                  <a:pt x="8850669" y="1230197"/>
                </a:cubicBezTo>
                <a:cubicBezTo>
                  <a:pt x="8858181" y="1230197"/>
                  <a:pt x="8859851" y="1226858"/>
                  <a:pt x="8867363" y="1226858"/>
                </a:cubicBezTo>
                <a:cubicBezTo>
                  <a:pt x="8872371" y="1226858"/>
                  <a:pt x="8891568" y="1217677"/>
                  <a:pt x="8897411" y="1217677"/>
                </a:cubicBezTo>
                <a:cubicBezTo>
                  <a:pt x="8907428" y="1217677"/>
                  <a:pt x="8911602" y="1222685"/>
                  <a:pt x="8921618" y="1220181"/>
                </a:cubicBezTo>
                <a:cubicBezTo>
                  <a:pt x="8929964" y="1218511"/>
                  <a:pt x="8939981" y="1219346"/>
                  <a:pt x="8948328" y="1216842"/>
                </a:cubicBezTo>
                <a:cubicBezTo>
                  <a:pt x="8955840" y="1214338"/>
                  <a:pt x="8964187" y="1211834"/>
                  <a:pt x="8971699" y="1209330"/>
                </a:cubicBezTo>
                <a:cubicBezTo>
                  <a:pt x="8973368" y="1208495"/>
                  <a:pt x="8975038" y="1208495"/>
                  <a:pt x="8977542" y="1207661"/>
                </a:cubicBezTo>
                <a:cubicBezTo>
                  <a:pt x="8978377" y="1207661"/>
                  <a:pt x="8984219" y="1205991"/>
                  <a:pt x="8985889" y="1205991"/>
                </a:cubicBezTo>
                <a:cubicBezTo>
                  <a:pt x="8987558" y="1205991"/>
                  <a:pt x="9000913" y="1211834"/>
                  <a:pt x="9000078" y="1213503"/>
                </a:cubicBezTo>
                <a:cubicBezTo>
                  <a:pt x="9017607" y="1224354"/>
                  <a:pt x="9022615" y="1231866"/>
                  <a:pt x="9037639" y="1232701"/>
                </a:cubicBezTo>
                <a:cubicBezTo>
                  <a:pt x="9038474" y="1232701"/>
                  <a:pt x="9039309" y="1232701"/>
                  <a:pt x="9040978" y="1232701"/>
                </a:cubicBezTo>
                <a:cubicBezTo>
                  <a:pt x="9041813" y="1232701"/>
                  <a:pt x="9042647" y="1232701"/>
                  <a:pt x="9044317" y="1232701"/>
                </a:cubicBezTo>
                <a:cubicBezTo>
                  <a:pt x="9047655" y="1231866"/>
                  <a:pt x="9051829" y="1231866"/>
                  <a:pt x="9055168" y="1231032"/>
                </a:cubicBezTo>
                <a:cubicBezTo>
                  <a:pt x="9060176" y="1230197"/>
                  <a:pt x="9064349" y="1229362"/>
                  <a:pt x="9069357" y="1228528"/>
                </a:cubicBezTo>
                <a:cubicBezTo>
                  <a:pt x="9076035" y="1227693"/>
                  <a:pt x="9082712" y="1228528"/>
                  <a:pt x="9089390" y="1228528"/>
                </a:cubicBezTo>
                <a:cubicBezTo>
                  <a:pt x="9095232" y="1228528"/>
                  <a:pt x="9101075" y="1231032"/>
                  <a:pt x="9106918" y="1231032"/>
                </a:cubicBezTo>
                <a:cubicBezTo>
                  <a:pt x="9113595" y="1231866"/>
                  <a:pt x="9105249" y="1236874"/>
                  <a:pt x="9103579" y="1237709"/>
                </a:cubicBezTo>
                <a:cubicBezTo>
                  <a:pt x="9095232" y="1242717"/>
                  <a:pt x="9086051" y="1246891"/>
                  <a:pt x="9077704" y="1251064"/>
                </a:cubicBezTo>
                <a:cubicBezTo>
                  <a:pt x="9071861" y="1253568"/>
                  <a:pt x="9066853" y="1255238"/>
                  <a:pt x="9060176" y="1255238"/>
                </a:cubicBezTo>
                <a:cubicBezTo>
                  <a:pt x="9056837" y="1255238"/>
                  <a:pt x="9053498" y="1255238"/>
                  <a:pt x="9050159" y="1256907"/>
                </a:cubicBezTo>
                <a:cubicBezTo>
                  <a:pt x="9047655" y="1257742"/>
                  <a:pt x="9045986" y="1258576"/>
                  <a:pt x="9043482" y="1258576"/>
                </a:cubicBezTo>
                <a:cubicBezTo>
                  <a:pt x="9041813" y="1258576"/>
                  <a:pt x="9039309" y="1258576"/>
                  <a:pt x="9037639" y="1258576"/>
                </a:cubicBezTo>
                <a:cubicBezTo>
                  <a:pt x="9035135" y="1258576"/>
                  <a:pt x="9031796" y="1257742"/>
                  <a:pt x="9029292" y="1258576"/>
                </a:cubicBezTo>
                <a:cubicBezTo>
                  <a:pt x="9027623" y="1258576"/>
                  <a:pt x="9027623" y="1259411"/>
                  <a:pt x="9025954" y="1259411"/>
                </a:cubicBezTo>
                <a:cubicBezTo>
                  <a:pt x="9025119" y="1259411"/>
                  <a:pt x="9024284" y="1259411"/>
                  <a:pt x="9023450" y="1259411"/>
                </a:cubicBezTo>
                <a:cubicBezTo>
                  <a:pt x="9020945" y="1259411"/>
                  <a:pt x="9019276" y="1259411"/>
                  <a:pt x="9017607" y="1260246"/>
                </a:cubicBezTo>
                <a:cubicBezTo>
                  <a:pt x="9015103" y="1261080"/>
                  <a:pt x="9015103" y="1261915"/>
                  <a:pt x="9013433" y="1261915"/>
                </a:cubicBezTo>
                <a:lnTo>
                  <a:pt x="9010929" y="1261915"/>
                </a:lnTo>
                <a:cubicBezTo>
                  <a:pt x="9009260" y="1261915"/>
                  <a:pt x="9006756" y="1261915"/>
                  <a:pt x="9005087" y="1262750"/>
                </a:cubicBezTo>
                <a:cubicBezTo>
                  <a:pt x="9000078" y="1265254"/>
                  <a:pt x="8995070" y="1265254"/>
                  <a:pt x="8990062" y="1265254"/>
                </a:cubicBezTo>
                <a:cubicBezTo>
                  <a:pt x="8989228" y="1265254"/>
                  <a:pt x="8989228" y="1265254"/>
                  <a:pt x="8988393" y="1265254"/>
                </a:cubicBezTo>
                <a:cubicBezTo>
                  <a:pt x="8988393" y="1265254"/>
                  <a:pt x="8947493" y="1267758"/>
                  <a:pt x="8947493" y="1268592"/>
                </a:cubicBezTo>
                <a:cubicBezTo>
                  <a:pt x="8944155" y="1270262"/>
                  <a:pt x="8940816" y="1271096"/>
                  <a:pt x="8937477" y="1271931"/>
                </a:cubicBezTo>
                <a:cubicBezTo>
                  <a:pt x="8929964" y="1274435"/>
                  <a:pt x="8923286" y="1278609"/>
                  <a:pt x="8915774" y="1281113"/>
                </a:cubicBezTo>
                <a:cubicBezTo>
                  <a:pt x="8914106" y="1281947"/>
                  <a:pt x="8913270" y="1281113"/>
                  <a:pt x="8911602" y="1281947"/>
                </a:cubicBezTo>
                <a:cubicBezTo>
                  <a:pt x="8906594" y="1282782"/>
                  <a:pt x="8901585" y="1284451"/>
                  <a:pt x="8897411" y="1286121"/>
                </a:cubicBezTo>
                <a:lnTo>
                  <a:pt x="8891568" y="1291129"/>
                </a:lnTo>
                <a:cubicBezTo>
                  <a:pt x="8889065" y="1292798"/>
                  <a:pt x="8885726" y="1294468"/>
                  <a:pt x="8882387" y="1295302"/>
                </a:cubicBezTo>
                <a:cubicBezTo>
                  <a:pt x="8879883" y="1295302"/>
                  <a:pt x="8877379" y="1296137"/>
                  <a:pt x="8874875" y="1296972"/>
                </a:cubicBezTo>
                <a:cubicBezTo>
                  <a:pt x="8872371" y="1296972"/>
                  <a:pt x="8871536" y="1299476"/>
                  <a:pt x="8869867" y="1300310"/>
                </a:cubicBezTo>
                <a:cubicBezTo>
                  <a:pt x="8868197" y="1301145"/>
                  <a:pt x="8865693" y="1301145"/>
                  <a:pt x="8864024" y="1301980"/>
                </a:cubicBezTo>
                <a:cubicBezTo>
                  <a:pt x="8860685" y="1303649"/>
                  <a:pt x="8810604" y="1320343"/>
                  <a:pt x="8807265" y="1322847"/>
                </a:cubicBezTo>
                <a:cubicBezTo>
                  <a:pt x="8805596" y="1323682"/>
                  <a:pt x="8803927" y="1324516"/>
                  <a:pt x="8802257" y="1325351"/>
                </a:cubicBezTo>
                <a:cubicBezTo>
                  <a:pt x="8799753" y="1327020"/>
                  <a:pt x="8797249" y="1327855"/>
                  <a:pt x="8795580" y="1329524"/>
                </a:cubicBezTo>
                <a:cubicBezTo>
                  <a:pt x="8793910" y="1331194"/>
                  <a:pt x="8793910" y="1335367"/>
                  <a:pt x="8794745" y="1337871"/>
                </a:cubicBezTo>
                <a:cubicBezTo>
                  <a:pt x="8794745" y="1337871"/>
                  <a:pt x="8794745" y="1338706"/>
                  <a:pt x="8794745" y="1338706"/>
                </a:cubicBezTo>
                <a:cubicBezTo>
                  <a:pt x="8798919" y="1340375"/>
                  <a:pt x="8803092" y="1339541"/>
                  <a:pt x="8808100" y="1338706"/>
                </a:cubicBezTo>
                <a:cubicBezTo>
                  <a:pt x="8809770" y="1338706"/>
                  <a:pt x="8811439" y="1338706"/>
                  <a:pt x="8813108" y="1337871"/>
                </a:cubicBezTo>
                <a:cubicBezTo>
                  <a:pt x="8815612" y="1337036"/>
                  <a:pt x="8817282" y="1337036"/>
                  <a:pt x="8819786" y="1337036"/>
                </a:cubicBezTo>
                <a:cubicBezTo>
                  <a:pt x="8823959" y="1337036"/>
                  <a:pt x="8828133" y="1334532"/>
                  <a:pt x="8832306" y="1332863"/>
                </a:cubicBezTo>
                <a:cubicBezTo>
                  <a:pt x="8833141" y="1332863"/>
                  <a:pt x="8833141" y="1332028"/>
                  <a:pt x="8833975" y="1332028"/>
                </a:cubicBezTo>
                <a:cubicBezTo>
                  <a:pt x="8887395" y="1320343"/>
                  <a:pt x="8976707" y="1282782"/>
                  <a:pt x="9065184" y="1276939"/>
                </a:cubicBezTo>
                <a:cubicBezTo>
                  <a:pt x="9065601" y="1276939"/>
                  <a:pt x="9088972" y="1275896"/>
                  <a:pt x="9119960" y="1278504"/>
                </a:cubicBezTo>
                <a:lnTo>
                  <a:pt x="9134531" y="1280602"/>
                </a:lnTo>
                <a:lnTo>
                  <a:pt x="9115212" y="1330894"/>
                </a:lnTo>
                <a:cubicBezTo>
                  <a:pt x="9109265" y="1347027"/>
                  <a:pt x="9103579" y="1361920"/>
                  <a:pt x="9096693" y="1375745"/>
                </a:cubicBezTo>
                <a:lnTo>
                  <a:pt x="9029305" y="1447200"/>
                </a:lnTo>
                <a:lnTo>
                  <a:pt x="8781090" y="1447200"/>
                </a:lnTo>
                <a:lnTo>
                  <a:pt x="8769209" y="1414453"/>
                </a:lnTo>
                <a:cubicBezTo>
                  <a:pt x="8756611" y="1375014"/>
                  <a:pt x="8751759" y="1343087"/>
                  <a:pt x="8745499" y="1296136"/>
                </a:cubicBezTo>
                <a:cubicBezTo>
                  <a:pt x="8743413" y="1279860"/>
                  <a:pt x="8737361" y="1265253"/>
                  <a:pt x="8727762" y="1249811"/>
                </a:cubicBezTo>
                <a:lnTo>
                  <a:pt x="8698763" y="1211662"/>
                </a:lnTo>
                <a:lnTo>
                  <a:pt x="8700426" y="1210165"/>
                </a:lnTo>
                <a:cubicBezTo>
                  <a:pt x="8840653" y="1138382"/>
                  <a:pt x="8950832" y="1136712"/>
                  <a:pt x="9002582" y="1137547"/>
                </a:cubicBezTo>
                <a:close/>
                <a:moveTo>
                  <a:pt x="8934308" y="1083267"/>
                </a:moveTo>
                <a:lnTo>
                  <a:pt x="8932990" y="1083579"/>
                </a:lnTo>
                <a:cubicBezTo>
                  <a:pt x="8918279" y="1084544"/>
                  <a:pt x="8895325" y="1085483"/>
                  <a:pt x="8868198" y="1087048"/>
                </a:cubicBezTo>
                <a:lnTo>
                  <a:pt x="8805911" y="1092058"/>
                </a:lnTo>
                <a:lnTo>
                  <a:pt x="8870284" y="1086737"/>
                </a:lnTo>
                <a:close/>
                <a:moveTo>
                  <a:pt x="8981715" y="1077449"/>
                </a:moveTo>
                <a:cubicBezTo>
                  <a:pt x="9028458" y="1089969"/>
                  <a:pt x="9083547" y="1095812"/>
                  <a:pt x="9131124" y="1115844"/>
                </a:cubicBezTo>
                <a:cubicBezTo>
                  <a:pt x="9164511" y="1130035"/>
                  <a:pt x="9208749" y="1162588"/>
                  <a:pt x="9217096" y="1171769"/>
                </a:cubicBezTo>
                <a:cubicBezTo>
                  <a:pt x="9217096" y="1171769"/>
                  <a:pt x="9217931" y="1172604"/>
                  <a:pt x="9218766" y="1173439"/>
                </a:cubicBezTo>
                <a:cubicBezTo>
                  <a:pt x="9219600" y="1174273"/>
                  <a:pt x="9221270" y="1175108"/>
                  <a:pt x="9221270" y="1175108"/>
                </a:cubicBezTo>
                <a:cubicBezTo>
                  <a:pt x="9225443" y="1178447"/>
                  <a:pt x="9229616" y="1184289"/>
                  <a:pt x="9233790" y="1186793"/>
                </a:cubicBezTo>
                <a:lnTo>
                  <a:pt x="9239554" y="1185970"/>
                </a:lnTo>
                <a:lnTo>
                  <a:pt x="9240466" y="1187629"/>
                </a:lnTo>
                <a:cubicBezTo>
                  <a:pt x="9239632" y="1188463"/>
                  <a:pt x="9237128" y="1189298"/>
                  <a:pt x="9234624" y="1188463"/>
                </a:cubicBezTo>
                <a:cubicBezTo>
                  <a:pt x="9230450" y="1185959"/>
                  <a:pt x="9226277" y="1180117"/>
                  <a:pt x="9222103" y="1176778"/>
                </a:cubicBezTo>
                <a:cubicBezTo>
                  <a:pt x="9222103" y="1176778"/>
                  <a:pt x="9221269" y="1175943"/>
                  <a:pt x="9219599" y="1175109"/>
                </a:cubicBezTo>
                <a:cubicBezTo>
                  <a:pt x="9218765" y="1174274"/>
                  <a:pt x="9217930" y="1173439"/>
                  <a:pt x="9217930" y="1173439"/>
                </a:cubicBezTo>
                <a:cubicBezTo>
                  <a:pt x="9209583" y="1164258"/>
                  <a:pt x="9165345" y="1131705"/>
                  <a:pt x="9131957" y="1117515"/>
                </a:cubicBezTo>
                <a:cubicBezTo>
                  <a:pt x="9108169" y="1107499"/>
                  <a:pt x="9082503" y="1101030"/>
                  <a:pt x="9056940" y="1095501"/>
                </a:cubicBezTo>
                <a:lnTo>
                  <a:pt x="8997383" y="1082387"/>
                </a:lnTo>
                <a:close/>
                <a:moveTo>
                  <a:pt x="8814559" y="1073059"/>
                </a:moveTo>
                <a:lnTo>
                  <a:pt x="8805596" y="1073277"/>
                </a:lnTo>
                <a:cubicBezTo>
                  <a:pt x="8693748" y="1084963"/>
                  <a:pt x="8639494" y="1101656"/>
                  <a:pt x="8612784" y="1111673"/>
                </a:cubicBezTo>
                <a:lnTo>
                  <a:pt x="8608479" y="1113228"/>
                </a:lnTo>
                <a:lnTo>
                  <a:pt x="8608005" y="1112823"/>
                </a:lnTo>
                <a:lnTo>
                  <a:pt x="8611115" y="1111671"/>
                </a:lnTo>
                <a:cubicBezTo>
                  <a:pt x="8637825" y="1100820"/>
                  <a:pt x="8692079" y="1084126"/>
                  <a:pt x="8803927" y="1073276"/>
                </a:cubicBezTo>
                <a:close/>
                <a:moveTo>
                  <a:pt x="8725921" y="1060999"/>
                </a:moveTo>
                <a:lnTo>
                  <a:pt x="8698158" y="1069791"/>
                </a:lnTo>
                <a:lnTo>
                  <a:pt x="8699695" y="1069208"/>
                </a:lnTo>
                <a:close/>
                <a:moveTo>
                  <a:pt x="9062789" y="1060094"/>
                </a:moveTo>
                <a:lnTo>
                  <a:pt x="9062888" y="1060129"/>
                </a:lnTo>
                <a:lnTo>
                  <a:pt x="9064168" y="1061003"/>
                </a:lnTo>
                <a:close/>
                <a:moveTo>
                  <a:pt x="8746479" y="1054908"/>
                </a:moveTo>
                <a:lnTo>
                  <a:pt x="8741590" y="1056094"/>
                </a:lnTo>
                <a:lnTo>
                  <a:pt x="8742486" y="1055814"/>
                </a:lnTo>
                <a:close/>
                <a:moveTo>
                  <a:pt x="8770539" y="1049070"/>
                </a:moveTo>
                <a:lnTo>
                  <a:pt x="8769086" y="1049423"/>
                </a:lnTo>
                <a:lnTo>
                  <a:pt x="8708251" y="1056271"/>
                </a:lnTo>
                <a:cubicBezTo>
                  <a:pt x="8672464" y="1062009"/>
                  <a:pt x="8628643" y="1072025"/>
                  <a:pt x="8596090" y="1089136"/>
                </a:cubicBezTo>
                <a:cubicBezTo>
                  <a:pt x="8594421" y="1089971"/>
                  <a:pt x="8591917" y="1090805"/>
                  <a:pt x="8590248" y="1092475"/>
                </a:cubicBezTo>
                <a:lnTo>
                  <a:pt x="8587562" y="1095372"/>
                </a:lnTo>
                <a:lnTo>
                  <a:pt x="8586035" y="1094068"/>
                </a:lnTo>
                <a:lnTo>
                  <a:pt x="8588578" y="1092473"/>
                </a:lnTo>
                <a:cubicBezTo>
                  <a:pt x="8590248" y="1091639"/>
                  <a:pt x="8592752" y="1089969"/>
                  <a:pt x="8594421" y="1089134"/>
                </a:cubicBezTo>
                <a:cubicBezTo>
                  <a:pt x="8659526" y="1054912"/>
                  <a:pt x="8769705" y="1049070"/>
                  <a:pt x="8770539" y="1049070"/>
                </a:cubicBezTo>
                <a:close/>
                <a:moveTo>
                  <a:pt x="9000104" y="1043825"/>
                </a:moveTo>
                <a:lnTo>
                  <a:pt x="9023449" y="1053245"/>
                </a:lnTo>
                <a:cubicBezTo>
                  <a:pt x="9030961" y="1055749"/>
                  <a:pt x="9025953" y="1063261"/>
                  <a:pt x="9070191" y="1068269"/>
                </a:cubicBezTo>
                <a:lnTo>
                  <a:pt x="9074814" y="1068269"/>
                </a:lnTo>
                <a:lnTo>
                  <a:pt x="9076035" y="1069102"/>
                </a:lnTo>
                <a:cubicBezTo>
                  <a:pt x="9075200" y="1069102"/>
                  <a:pt x="9071027" y="1069102"/>
                  <a:pt x="9071027" y="1069102"/>
                </a:cubicBezTo>
                <a:cubicBezTo>
                  <a:pt x="9026788" y="1064094"/>
                  <a:pt x="9031796" y="1056582"/>
                  <a:pt x="9024284" y="1054078"/>
                </a:cubicBezTo>
                <a:cubicBezTo>
                  <a:pt x="9009260" y="1049070"/>
                  <a:pt x="9003000" y="1046149"/>
                  <a:pt x="9000496" y="1044479"/>
                </a:cubicBezTo>
                <a:close/>
                <a:moveTo>
                  <a:pt x="0" y="0"/>
                </a:moveTo>
                <a:lnTo>
                  <a:pt x="12193200" y="0"/>
                </a:lnTo>
                <a:lnTo>
                  <a:pt x="12193200" y="1447200"/>
                </a:lnTo>
                <a:lnTo>
                  <a:pt x="9302932" y="1447200"/>
                </a:lnTo>
                <a:lnTo>
                  <a:pt x="9306407" y="1422174"/>
                </a:lnTo>
                <a:cubicBezTo>
                  <a:pt x="9306407" y="1422174"/>
                  <a:pt x="9306407" y="1421339"/>
                  <a:pt x="9306407" y="1421339"/>
                </a:cubicBezTo>
                <a:lnTo>
                  <a:pt x="9305933" y="1420866"/>
                </a:lnTo>
                <a:lnTo>
                  <a:pt x="9308910" y="1405481"/>
                </a:lnTo>
                <a:cubicBezTo>
                  <a:pt x="9313919" y="1358739"/>
                  <a:pt x="9313084" y="1349557"/>
                  <a:pt x="9311415" y="1304484"/>
                </a:cubicBezTo>
                <a:cubicBezTo>
                  <a:pt x="9305572" y="1250230"/>
                  <a:pt x="9302233" y="1238544"/>
                  <a:pt x="9289713" y="1195141"/>
                </a:cubicBezTo>
                <a:lnTo>
                  <a:pt x="9282201" y="1175109"/>
                </a:lnTo>
                <a:cubicBezTo>
                  <a:pt x="9264672" y="1129201"/>
                  <a:pt x="9245475" y="1099152"/>
                  <a:pt x="9227112" y="1070773"/>
                </a:cubicBezTo>
                <a:cubicBezTo>
                  <a:pt x="9197898" y="1032378"/>
                  <a:pt x="9167014" y="989808"/>
                  <a:pt x="9040142" y="952247"/>
                </a:cubicBezTo>
                <a:cubicBezTo>
                  <a:pt x="9160337" y="981461"/>
                  <a:pt x="9169518" y="996485"/>
                  <a:pt x="9185377" y="1007336"/>
                </a:cubicBezTo>
                <a:lnTo>
                  <a:pt x="9167014" y="989808"/>
                </a:lnTo>
                <a:cubicBezTo>
                  <a:pt x="9075199" y="921364"/>
                  <a:pt x="8931633" y="889646"/>
                  <a:pt x="8788902" y="916356"/>
                </a:cubicBezTo>
                <a:cubicBezTo>
                  <a:pt x="8878214" y="887142"/>
                  <a:pt x="9024283" y="891315"/>
                  <a:pt x="9115264" y="948074"/>
                </a:cubicBezTo>
                <a:cubicBezTo>
                  <a:pt x="9019275" y="887976"/>
                  <a:pt x="8948327" y="879630"/>
                  <a:pt x="8879883" y="873787"/>
                </a:cubicBezTo>
                <a:cubicBezTo>
                  <a:pt x="8869032" y="872952"/>
                  <a:pt x="8857346" y="872952"/>
                  <a:pt x="8843157" y="872952"/>
                </a:cubicBezTo>
                <a:cubicBezTo>
                  <a:pt x="8720458" y="872952"/>
                  <a:pt x="8571885" y="934719"/>
                  <a:pt x="8495094" y="1004832"/>
                </a:cubicBezTo>
                <a:cubicBezTo>
                  <a:pt x="8488416" y="1010675"/>
                  <a:pt x="8482573" y="1016518"/>
                  <a:pt x="8477565" y="1021526"/>
                </a:cubicBezTo>
                <a:lnTo>
                  <a:pt x="8476104" y="1026047"/>
                </a:lnTo>
                <a:lnTo>
                  <a:pt x="8447517" y="1021525"/>
                </a:lnTo>
                <a:cubicBezTo>
                  <a:pt x="8420807" y="1021525"/>
                  <a:pt x="8400775" y="1029872"/>
                  <a:pt x="8394097" y="1034880"/>
                </a:cubicBezTo>
                <a:cubicBezTo>
                  <a:pt x="8371561" y="1050739"/>
                  <a:pt x="8354032" y="1059921"/>
                  <a:pt x="8334835" y="1068267"/>
                </a:cubicBezTo>
                <a:cubicBezTo>
                  <a:pt x="8320645" y="1074110"/>
                  <a:pt x="8306455" y="1079118"/>
                  <a:pt x="8288092" y="1084961"/>
                </a:cubicBezTo>
                <a:cubicBezTo>
                  <a:pt x="8282249" y="1086630"/>
                  <a:pt x="8275572" y="1089134"/>
                  <a:pt x="8268895" y="1090804"/>
                </a:cubicBezTo>
                <a:cubicBezTo>
                  <a:pt x="8248027" y="1097481"/>
                  <a:pt x="8233003" y="1110002"/>
                  <a:pt x="8222987" y="1120018"/>
                </a:cubicBezTo>
                <a:cubicBezTo>
                  <a:pt x="8220483" y="1122522"/>
                  <a:pt x="8217979" y="1125026"/>
                  <a:pt x="8215475" y="1126695"/>
                </a:cubicBezTo>
                <a:cubicBezTo>
                  <a:pt x="8212971" y="1129199"/>
                  <a:pt x="8210467" y="1131703"/>
                  <a:pt x="8207963" y="1133373"/>
                </a:cubicBezTo>
                <a:cubicBezTo>
                  <a:pt x="8202954" y="1137546"/>
                  <a:pt x="8199616" y="1140050"/>
                  <a:pt x="8197112" y="1140885"/>
                </a:cubicBezTo>
                <a:cubicBezTo>
                  <a:pt x="8193773" y="1141720"/>
                  <a:pt x="8188765" y="1142554"/>
                  <a:pt x="8181253" y="1143389"/>
                </a:cubicBezTo>
                <a:cubicBezTo>
                  <a:pt x="8177079" y="1143389"/>
                  <a:pt x="8173741" y="1143389"/>
                  <a:pt x="8169567" y="1144224"/>
                </a:cubicBezTo>
                <a:cubicBezTo>
                  <a:pt x="8167063" y="1144224"/>
                  <a:pt x="8163724" y="1144224"/>
                  <a:pt x="8161220" y="1145058"/>
                </a:cubicBezTo>
                <a:cubicBezTo>
                  <a:pt x="8137014" y="1146728"/>
                  <a:pt x="8117817" y="1160083"/>
                  <a:pt x="8106131" y="1170099"/>
                </a:cubicBezTo>
                <a:cubicBezTo>
                  <a:pt x="8099454" y="1175107"/>
                  <a:pt x="8093611" y="1180950"/>
                  <a:pt x="8087768" y="1185958"/>
                </a:cubicBezTo>
                <a:lnTo>
                  <a:pt x="8085264" y="1188462"/>
                </a:lnTo>
                <a:cubicBezTo>
                  <a:pt x="8077752" y="1195139"/>
                  <a:pt x="8072744" y="1199313"/>
                  <a:pt x="8067736" y="1202651"/>
                </a:cubicBezTo>
                <a:cubicBezTo>
                  <a:pt x="8051042" y="1213502"/>
                  <a:pt x="8034348" y="1215172"/>
                  <a:pt x="8016820" y="1216841"/>
                </a:cubicBezTo>
                <a:cubicBezTo>
                  <a:pt x="8007638" y="1217676"/>
                  <a:pt x="7998457" y="1218510"/>
                  <a:pt x="7988441" y="1221014"/>
                </a:cubicBezTo>
                <a:cubicBezTo>
                  <a:pt x="7976755" y="1223518"/>
                  <a:pt x="7965070" y="1226857"/>
                  <a:pt x="7954219" y="1232700"/>
                </a:cubicBezTo>
                <a:cubicBezTo>
                  <a:pt x="7941698" y="1238543"/>
                  <a:pt x="7928343" y="1246055"/>
                  <a:pt x="7912484" y="1257741"/>
                </a:cubicBezTo>
                <a:cubicBezTo>
                  <a:pt x="7905807" y="1262749"/>
                  <a:pt x="7899130" y="1267757"/>
                  <a:pt x="7891617" y="1272765"/>
                </a:cubicBezTo>
                <a:cubicBezTo>
                  <a:pt x="7885775" y="1276938"/>
                  <a:pt x="7879932" y="1281112"/>
                  <a:pt x="7874089" y="1285285"/>
                </a:cubicBezTo>
                <a:cubicBezTo>
                  <a:pt x="7847379" y="1303648"/>
                  <a:pt x="7824843" y="1316168"/>
                  <a:pt x="7800637" y="1316168"/>
                </a:cubicBezTo>
                <a:cubicBezTo>
                  <a:pt x="7776431" y="1316168"/>
                  <a:pt x="7758903" y="1301979"/>
                  <a:pt x="7756399" y="1280277"/>
                </a:cubicBezTo>
                <a:cubicBezTo>
                  <a:pt x="7753895" y="1261079"/>
                  <a:pt x="7763911" y="1241047"/>
                  <a:pt x="7783943" y="1225188"/>
                </a:cubicBezTo>
                <a:lnTo>
                  <a:pt x="7794794" y="1216006"/>
                </a:lnTo>
                <a:cubicBezTo>
                  <a:pt x="7803141" y="1209329"/>
                  <a:pt x="7810653" y="1203486"/>
                  <a:pt x="7817331" y="1196809"/>
                </a:cubicBezTo>
                <a:cubicBezTo>
                  <a:pt x="7829016" y="1186792"/>
                  <a:pt x="7837363" y="1178446"/>
                  <a:pt x="7843206" y="1170933"/>
                </a:cubicBezTo>
                <a:cubicBezTo>
                  <a:pt x="7858230" y="1150901"/>
                  <a:pt x="7862403" y="1130869"/>
                  <a:pt x="7855726" y="1104993"/>
                </a:cubicBezTo>
                <a:cubicBezTo>
                  <a:pt x="7849883" y="1081622"/>
                  <a:pt x="7831520" y="1065763"/>
                  <a:pt x="7800637" y="1056582"/>
                </a:cubicBezTo>
                <a:cubicBezTo>
                  <a:pt x="7789786" y="1053243"/>
                  <a:pt x="7778100" y="1051574"/>
                  <a:pt x="7767249" y="1049904"/>
                </a:cubicBezTo>
                <a:lnTo>
                  <a:pt x="7763911" y="1049070"/>
                </a:lnTo>
                <a:cubicBezTo>
                  <a:pt x="7760572" y="1048235"/>
                  <a:pt x="7758068" y="1048235"/>
                  <a:pt x="7755564" y="1047400"/>
                </a:cubicBezTo>
                <a:cubicBezTo>
                  <a:pt x="7752225" y="1046566"/>
                  <a:pt x="7749721" y="1045731"/>
                  <a:pt x="7748052" y="1045731"/>
                </a:cubicBezTo>
                <a:cubicBezTo>
                  <a:pt x="7731358" y="1038219"/>
                  <a:pt x="7694632" y="1014013"/>
                  <a:pt x="7687120" y="1009005"/>
                </a:cubicBezTo>
                <a:lnTo>
                  <a:pt x="7684616" y="1005666"/>
                </a:lnTo>
                <a:lnTo>
                  <a:pt x="7682946" y="1009005"/>
                </a:lnTo>
                <a:cubicBezTo>
                  <a:pt x="7676269" y="1019021"/>
                  <a:pt x="7671261" y="1026533"/>
                  <a:pt x="7667087" y="1059921"/>
                </a:cubicBezTo>
                <a:cubicBezTo>
                  <a:pt x="7662914" y="1096647"/>
                  <a:pt x="7692963" y="1141720"/>
                  <a:pt x="7745548" y="1150066"/>
                </a:cubicBezTo>
                <a:cubicBezTo>
                  <a:pt x="7748886" y="1150901"/>
                  <a:pt x="7750556" y="1152570"/>
                  <a:pt x="7751390" y="1155909"/>
                </a:cubicBezTo>
                <a:cubicBezTo>
                  <a:pt x="7752225" y="1158413"/>
                  <a:pt x="7751390" y="1161752"/>
                  <a:pt x="7748886" y="1163421"/>
                </a:cubicBezTo>
                <a:cubicBezTo>
                  <a:pt x="7693797" y="1206825"/>
                  <a:pt x="7682112" y="1226023"/>
                  <a:pt x="7678773" y="1274434"/>
                </a:cubicBezTo>
                <a:cubicBezTo>
                  <a:pt x="7677104" y="1304483"/>
                  <a:pt x="7687954" y="1334531"/>
                  <a:pt x="7707987" y="1356233"/>
                </a:cubicBezTo>
                <a:cubicBezTo>
                  <a:pt x="7730523" y="1379604"/>
                  <a:pt x="7762241" y="1392125"/>
                  <a:pt x="7801471" y="1392125"/>
                </a:cubicBezTo>
                <a:cubicBezTo>
                  <a:pt x="7811488" y="1392125"/>
                  <a:pt x="7822339" y="1391290"/>
                  <a:pt x="7834024" y="1389620"/>
                </a:cubicBezTo>
                <a:cubicBezTo>
                  <a:pt x="7834024" y="1389620"/>
                  <a:pt x="7834859" y="1389620"/>
                  <a:pt x="7834859" y="1389620"/>
                </a:cubicBezTo>
                <a:cubicBezTo>
                  <a:pt x="7836528" y="1389620"/>
                  <a:pt x="7838198" y="1390455"/>
                  <a:pt x="7839032" y="1391290"/>
                </a:cubicBezTo>
                <a:cubicBezTo>
                  <a:pt x="7840702" y="1392125"/>
                  <a:pt x="7841536" y="1394629"/>
                  <a:pt x="7841536" y="1396298"/>
                </a:cubicBezTo>
                <a:cubicBezTo>
                  <a:pt x="7842788" y="1413409"/>
                  <a:pt x="7845084" y="1428851"/>
                  <a:pt x="7848005" y="1441580"/>
                </a:cubicBezTo>
                <a:lnTo>
                  <a:pt x="7849987" y="1447200"/>
                </a:lnTo>
                <a:lnTo>
                  <a:pt x="0" y="1447200"/>
                </a:lnTo>
                <a:close/>
              </a:path>
            </a:pathLst>
          </a:custGeom>
          <a:blipFill>
            <a:blip r:embed="rId4" cstate="screen">
              <a:extLst>
                <a:ext uri="{28A0092B-C50C-407E-A947-70E740481C1C}">
                  <a14:useLocalDpi xmlns:a14="http://schemas.microsoft.com/office/drawing/2010/main"/>
                </a:ext>
              </a:extLst>
            </a:blip>
            <a:stretch>
              <a:fillRect/>
            </a:stretch>
          </a:blipFill>
        </p:spPr>
        <p:txBody>
          <a:bodyPr wrap="square" lIns="525600" anchor="ctr">
            <a:noAutofit/>
          </a:bodyPr>
          <a:lstStyle>
            <a:lvl1pPr algn="l">
              <a:defRPr sz="4000">
                <a:solidFill>
                  <a:schemeClr val="bg2"/>
                </a:solidFill>
              </a:defRPr>
            </a:lvl1pPr>
          </a:lstStyle>
          <a:p>
            <a:r>
              <a:rPr lang="en-US" dirty="0"/>
              <a:t>Click to edit Master title style</a:t>
            </a:r>
          </a:p>
        </p:txBody>
      </p:sp>
      <p:sp>
        <p:nvSpPr>
          <p:cNvPr id="38" name="Text Placeholder 37">
            <a:extLst>
              <a:ext uri="{FF2B5EF4-FFF2-40B4-BE49-F238E27FC236}">
                <a16:creationId xmlns:a16="http://schemas.microsoft.com/office/drawing/2014/main" id="{68E530DB-FE63-4236-8F97-2C6264004026}"/>
              </a:ext>
            </a:extLst>
          </p:cNvPr>
          <p:cNvSpPr>
            <a:spLocks noGrp="1"/>
          </p:cNvSpPr>
          <p:nvPr>
            <p:ph type="body" sz="quarter" idx="17"/>
          </p:nvPr>
        </p:nvSpPr>
        <p:spPr bwMode="gray">
          <a:xfrm>
            <a:off x="8599200" y="5378400"/>
            <a:ext cx="3592800" cy="1479600"/>
          </a:xfrm>
          <a:custGeom>
            <a:avLst/>
            <a:gdLst>
              <a:gd name="connsiteX0" fmla="*/ 0 w 3592800"/>
              <a:gd name="connsiteY0" fmla="*/ 512782 h 1479600"/>
              <a:gd name="connsiteX1" fmla="*/ 4537 w 3592800"/>
              <a:gd name="connsiteY1" fmla="*/ 512926 h 1479600"/>
              <a:gd name="connsiteX2" fmla="*/ 9932 w 3592800"/>
              <a:gd name="connsiteY2" fmla="*/ 515185 h 1479600"/>
              <a:gd name="connsiteX3" fmla="*/ 72847 w 3592800"/>
              <a:gd name="connsiteY3" fmla="*/ 538452 h 1479600"/>
              <a:gd name="connsiteX4" fmla="*/ 16623 w 3592800"/>
              <a:gd name="connsiteY4" fmla="*/ 527066 h 1479600"/>
              <a:gd name="connsiteX5" fmla="*/ 0 w 3592800"/>
              <a:gd name="connsiteY5" fmla="*/ 520497 h 1479600"/>
              <a:gd name="connsiteX6" fmla="*/ 0 w 3592800"/>
              <a:gd name="connsiteY6" fmla="*/ 496951 h 1479600"/>
              <a:gd name="connsiteX7" fmla="*/ 54484 w 3592800"/>
              <a:gd name="connsiteY7" fmla="*/ 508403 h 1479600"/>
              <a:gd name="connsiteX8" fmla="*/ 78689 w 3592800"/>
              <a:gd name="connsiteY8" fmla="*/ 510907 h 1479600"/>
              <a:gd name="connsiteX9" fmla="*/ 198049 w 3592800"/>
              <a:gd name="connsiteY9" fmla="*/ 511325 h 1479600"/>
              <a:gd name="connsiteX10" fmla="*/ 261210 w 3592800"/>
              <a:gd name="connsiteY10" fmla="*/ 496970 h 1479600"/>
              <a:gd name="connsiteX11" fmla="*/ 258982 w 3592800"/>
              <a:gd name="connsiteY11" fmla="*/ 497553 h 1479600"/>
              <a:gd name="connsiteX12" fmla="*/ 75351 w 3592800"/>
              <a:gd name="connsiteY12" fmla="*/ 511743 h 1479600"/>
              <a:gd name="connsiteX13" fmla="*/ 73681 w 3592800"/>
              <a:gd name="connsiteY13" fmla="*/ 511743 h 1479600"/>
              <a:gd name="connsiteX14" fmla="*/ 28392 w 3592800"/>
              <a:gd name="connsiteY14" fmla="*/ 513332 h 1479600"/>
              <a:gd name="connsiteX15" fmla="*/ 10558 w 3592800"/>
              <a:gd name="connsiteY15" fmla="*/ 510490 h 1479600"/>
              <a:gd name="connsiteX16" fmla="*/ 0 w 3592800"/>
              <a:gd name="connsiteY16" fmla="*/ 510146 h 1479600"/>
              <a:gd name="connsiteX17" fmla="*/ 350626 w 3592800"/>
              <a:gd name="connsiteY17" fmla="*/ 478410 h 1479600"/>
              <a:gd name="connsiteX18" fmla="*/ 340468 w 3592800"/>
              <a:gd name="connsiteY18" fmla="*/ 484719 h 1479600"/>
              <a:gd name="connsiteX19" fmla="*/ 313183 w 3592800"/>
              <a:gd name="connsiteY19" fmla="*/ 494513 h 1479600"/>
              <a:gd name="connsiteX20" fmla="*/ 337026 w 3592800"/>
              <a:gd name="connsiteY20" fmla="*/ 485450 h 1479600"/>
              <a:gd name="connsiteX21" fmla="*/ 364152 w 3592800"/>
              <a:gd name="connsiteY21" fmla="*/ 470008 h 1479600"/>
              <a:gd name="connsiteX22" fmla="*/ 357730 w 3592800"/>
              <a:gd name="connsiteY22" fmla="*/ 473997 h 1479600"/>
              <a:gd name="connsiteX23" fmla="*/ 360744 w 3592800"/>
              <a:gd name="connsiteY23" fmla="*/ 470914 h 1479600"/>
              <a:gd name="connsiteX24" fmla="*/ 46659 w 3592800"/>
              <a:gd name="connsiteY24" fmla="*/ 390505 h 1479600"/>
              <a:gd name="connsiteX25" fmla="*/ 122093 w 3592800"/>
              <a:gd name="connsiteY25" fmla="*/ 413250 h 1479600"/>
              <a:gd name="connsiteX26" fmla="*/ 202849 w 3592800"/>
              <a:gd name="connsiteY26" fmla="*/ 425770 h 1479600"/>
              <a:gd name="connsiteX27" fmla="*/ 269768 w 3592800"/>
              <a:gd name="connsiteY27" fmla="*/ 425770 h 1479600"/>
              <a:gd name="connsiteX28" fmla="*/ 208051 w 3592800"/>
              <a:gd name="connsiteY28" fmla="*/ 445835 h 1479600"/>
              <a:gd name="connsiteX29" fmla="*/ 5115 w 3592800"/>
              <a:gd name="connsiteY29" fmla="*/ 459635 h 1479600"/>
              <a:gd name="connsiteX30" fmla="*/ 0 w 3592800"/>
              <a:gd name="connsiteY30" fmla="*/ 458384 h 1479600"/>
              <a:gd name="connsiteX31" fmla="*/ 0 w 3592800"/>
              <a:gd name="connsiteY31" fmla="*/ 391862 h 1479600"/>
              <a:gd name="connsiteX32" fmla="*/ 28191 w 3592800"/>
              <a:gd name="connsiteY32" fmla="*/ 404069 h 1479600"/>
              <a:gd name="connsiteX33" fmla="*/ 77020 w 3592800"/>
              <a:gd name="connsiteY33" fmla="*/ 411580 h 1479600"/>
              <a:gd name="connsiteX34" fmla="*/ 46659 w 3592800"/>
              <a:gd name="connsiteY34" fmla="*/ 390505 h 1479600"/>
              <a:gd name="connsiteX35" fmla="*/ 404046 w 3592800"/>
              <a:gd name="connsiteY35" fmla="*/ 322241 h 1479600"/>
              <a:gd name="connsiteX36" fmla="*/ 407864 w 3592800"/>
              <a:gd name="connsiteY36" fmla="*/ 326059 h 1479600"/>
              <a:gd name="connsiteX37" fmla="*/ 420233 w 3592800"/>
              <a:gd name="connsiteY37" fmla="*/ 325399 h 1479600"/>
              <a:gd name="connsiteX38" fmla="*/ 430595 w 3592800"/>
              <a:gd name="connsiteY38" fmla="*/ 323174 h 1479600"/>
              <a:gd name="connsiteX39" fmla="*/ 429257 w 3592800"/>
              <a:gd name="connsiteY39" fmla="*/ 323939 h 1479600"/>
              <a:gd name="connsiteX40" fmla="*/ 403173 w 3592800"/>
              <a:gd name="connsiteY40" fmla="*/ 326026 h 1479600"/>
              <a:gd name="connsiteX41" fmla="*/ 405153 w 3592800"/>
              <a:gd name="connsiteY41" fmla="*/ 317437 h 1479600"/>
              <a:gd name="connsiteX42" fmla="*/ 404046 w 3592800"/>
              <a:gd name="connsiteY42" fmla="*/ 322241 h 1479600"/>
              <a:gd name="connsiteX43" fmla="*/ 402626 w 3592800"/>
              <a:gd name="connsiteY43" fmla="*/ 320822 h 1479600"/>
              <a:gd name="connsiteX44" fmla="*/ 454298 w 3592800"/>
              <a:gd name="connsiteY44" fmla="*/ 309748 h 1479600"/>
              <a:gd name="connsiteX45" fmla="*/ 378655 w 3592800"/>
              <a:gd name="connsiteY45" fmla="*/ 371724 h 1479600"/>
              <a:gd name="connsiteX46" fmla="*/ 377782 w 3592800"/>
              <a:gd name="connsiteY46" fmla="*/ 372161 h 1479600"/>
              <a:gd name="connsiteX47" fmla="*/ 451201 w 3592800"/>
              <a:gd name="connsiteY47" fmla="*/ 311758 h 1479600"/>
              <a:gd name="connsiteX48" fmla="*/ 504587 w 3592800"/>
              <a:gd name="connsiteY48" fmla="*/ 292534 h 1479600"/>
              <a:gd name="connsiteX49" fmla="*/ 504737 w 3592800"/>
              <a:gd name="connsiteY49" fmla="*/ 292648 h 1479600"/>
              <a:gd name="connsiteX50" fmla="*/ 501040 w 3592800"/>
              <a:gd name="connsiteY50" fmla="*/ 295559 h 1479600"/>
              <a:gd name="connsiteX51" fmla="*/ 501725 w 3592800"/>
              <a:gd name="connsiteY51" fmla="*/ 294652 h 1479600"/>
              <a:gd name="connsiteX52" fmla="*/ 537491 w 3592800"/>
              <a:gd name="connsiteY52" fmla="*/ 273453 h 1479600"/>
              <a:gd name="connsiteX53" fmla="*/ 527046 w 3592800"/>
              <a:gd name="connsiteY53" fmla="*/ 279557 h 1479600"/>
              <a:gd name="connsiteX54" fmla="*/ 510222 w 3592800"/>
              <a:gd name="connsiteY54" fmla="*/ 294724 h 1479600"/>
              <a:gd name="connsiteX55" fmla="*/ 509810 w 3592800"/>
              <a:gd name="connsiteY55" fmla="*/ 294433 h 1479600"/>
              <a:gd name="connsiteX56" fmla="*/ 525493 w 3592800"/>
              <a:gd name="connsiteY56" fmla="*/ 280392 h 1479600"/>
              <a:gd name="connsiteX57" fmla="*/ 548599 w 3592800"/>
              <a:gd name="connsiteY57" fmla="*/ 266867 h 1479600"/>
              <a:gd name="connsiteX58" fmla="*/ 545904 w 3592800"/>
              <a:gd name="connsiteY58" fmla="*/ 268536 h 1479600"/>
              <a:gd name="connsiteX59" fmla="*/ 545800 w 3592800"/>
              <a:gd name="connsiteY59" fmla="*/ 268597 h 1479600"/>
              <a:gd name="connsiteX60" fmla="*/ 475687 w 3592800"/>
              <a:gd name="connsiteY60" fmla="*/ 231184 h 1479600"/>
              <a:gd name="connsiteX61" fmla="*/ 482887 w 3592800"/>
              <a:gd name="connsiteY61" fmla="*/ 233584 h 1479600"/>
              <a:gd name="connsiteX62" fmla="*/ 482677 w 3592800"/>
              <a:gd name="connsiteY62" fmla="*/ 233793 h 1479600"/>
              <a:gd name="connsiteX63" fmla="*/ 475146 w 3592800"/>
              <a:gd name="connsiteY63" fmla="*/ 231283 h 1479600"/>
              <a:gd name="connsiteX64" fmla="*/ 475307 w 3592800"/>
              <a:gd name="connsiteY64" fmla="*/ 231254 h 1479600"/>
              <a:gd name="connsiteX65" fmla="*/ 475391 w 3592800"/>
              <a:gd name="connsiteY65" fmla="*/ 231238 h 1479600"/>
              <a:gd name="connsiteX66" fmla="*/ 686044 w 3592800"/>
              <a:gd name="connsiteY66" fmla="*/ 131906 h 1479600"/>
              <a:gd name="connsiteX67" fmla="*/ 697413 w 3592800"/>
              <a:gd name="connsiteY67" fmla="*/ 162819 h 1479600"/>
              <a:gd name="connsiteX68" fmla="*/ 698753 w 3592800"/>
              <a:gd name="connsiteY68" fmla="*/ 198137 h 1479600"/>
              <a:gd name="connsiteX69" fmla="*/ 695521 w 3592800"/>
              <a:gd name="connsiteY69" fmla="*/ 217935 h 1479600"/>
              <a:gd name="connsiteX70" fmla="*/ 689084 w 3592800"/>
              <a:gd name="connsiteY70" fmla="*/ 240108 h 1479600"/>
              <a:gd name="connsiteX71" fmla="*/ 689679 w 3592800"/>
              <a:gd name="connsiteY71" fmla="*/ 237131 h 1479600"/>
              <a:gd name="connsiteX72" fmla="*/ 694687 w 3592800"/>
              <a:gd name="connsiteY72" fmla="*/ 207917 h 1479600"/>
              <a:gd name="connsiteX73" fmla="*/ 694687 w 3592800"/>
              <a:gd name="connsiteY73" fmla="*/ 207082 h 1479600"/>
              <a:gd name="connsiteX74" fmla="*/ 695522 w 3592800"/>
              <a:gd name="connsiteY74" fmla="*/ 197066 h 1479600"/>
              <a:gd name="connsiteX75" fmla="*/ 695522 w 3592800"/>
              <a:gd name="connsiteY75" fmla="*/ 195397 h 1479600"/>
              <a:gd name="connsiteX76" fmla="*/ 695522 w 3592800"/>
              <a:gd name="connsiteY76" fmla="*/ 187050 h 1479600"/>
              <a:gd name="connsiteX77" fmla="*/ 695522 w 3592800"/>
              <a:gd name="connsiteY77" fmla="*/ 184546 h 1479600"/>
              <a:gd name="connsiteX78" fmla="*/ 693852 w 3592800"/>
              <a:gd name="connsiteY78" fmla="*/ 177868 h 1479600"/>
              <a:gd name="connsiteX79" fmla="*/ 693852 w 3592800"/>
              <a:gd name="connsiteY79" fmla="*/ 175364 h 1479600"/>
              <a:gd name="connsiteX80" fmla="*/ 693018 w 3592800"/>
              <a:gd name="connsiteY80" fmla="*/ 167852 h 1479600"/>
              <a:gd name="connsiteX81" fmla="*/ 693018 w 3592800"/>
              <a:gd name="connsiteY81" fmla="*/ 165348 h 1479600"/>
              <a:gd name="connsiteX82" fmla="*/ 692183 w 3592800"/>
              <a:gd name="connsiteY82" fmla="*/ 157836 h 1479600"/>
              <a:gd name="connsiteX83" fmla="*/ 692183 w 3592800"/>
              <a:gd name="connsiteY83" fmla="*/ 156167 h 1479600"/>
              <a:gd name="connsiteX84" fmla="*/ 690514 w 3592800"/>
              <a:gd name="connsiteY84" fmla="*/ 147820 h 1479600"/>
              <a:gd name="connsiteX85" fmla="*/ 689679 w 3592800"/>
              <a:gd name="connsiteY85" fmla="*/ 143646 h 1479600"/>
              <a:gd name="connsiteX86" fmla="*/ 688844 w 3592800"/>
              <a:gd name="connsiteY86" fmla="*/ 140308 h 1479600"/>
              <a:gd name="connsiteX87" fmla="*/ 687175 w 3592800"/>
              <a:gd name="connsiteY87" fmla="*/ 135300 h 1479600"/>
              <a:gd name="connsiteX88" fmla="*/ 686340 w 3592800"/>
              <a:gd name="connsiteY88" fmla="*/ 132795 h 1479600"/>
              <a:gd name="connsiteX89" fmla="*/ 526915 w 3592800"/>
              <a:gd name="connsiteY89" fmla="*/ 124449 h 1479600"/>
              <a:gd name="connsiteX90" fmla="*/ 527387 w 3592800"/>
              <a:gd name="connsiteY90" fmla="*/ 125042 h 1479600"/>
              <a:gd name="connsiteX91" fmla="*/ 502293 w 3592800"/>
              <a:gd name="connsiteY91" fmla="*/ 165870 h 1479600"/>
              <a:gd name="connsiteX92" fmla="*/ 474330 w 3592800"/>
              <a:gd name="connsiteY92" fmla="*/ 202909 h 1479600"/>
              <a:gd name="connsiteX93" fmla="*/ 473913 w 3592800"/>
              <a:gd name="connsiteY93" fmla="*/ 216369 h 1479600"/>
              <a:gd name="connsiteX94" fmla="*/ 466063 w 3592800"/>
              <a:gd name="connsiteY94" fmla="*/ 232791 h 1479600"/>
              <a:gd name="connsiteX95" fmla="*/ 465148 w 3592800"/>
              <a:gd name="connsiteY95" fmla="*/ 232958 h 1479600"/>
              <a:gd name="connsiteX96" fmla="*/ 473495 w 3592800"/>
              <a:gd name="connsiteY96" fmla="*/ 202910 h 1479600"/>
              <a:gd name="connsiteX97" fmla="*/ 526915 w 3592800"/>
              <a:gd name="connsiteY97" fmla="*/ 124449 h 1479600"/>
              <a:gd name="connsiteX98" fmla="*/ 608714 w 3592800"/>
              <a:gd name="connsiteY98" fmla="*/ 112764 h 1479600"/>
              <a:gd name="connsiteX99" fmla="*/ 608094 w 3592800"/>
              <a:gd name="connsiteY99" fmla="*/ 114445 h 1479600"/>
              <a:gd name="connsiteX100" fmla="*/ 600890 w 3592800"/>
              <a:gd name="connsiteY100" fmla="*/ 122362 h 1479600"/>
              <a:gd name="connsiteX101" fmla="*/ 592021 w 3592800"/>
              <a:gd name="connsiteY101" fmla="*/ 132795 h 1479600"/>
              <a:gd name="connsiteX102" fmla="*/ 592386 w 3592800"/>
              <a:gd name="connsiteY102" fmla="*/ 131395 h 1479600"/>
              <a:gd name="connsiteX103" fmla="*/ 599846 w 3592800"/>
              <a:gd name="connsiteY103" fmla="*/ 123197 h 1479600"/>
              <a:gd name="connsiteX104" fmla="*/ 608714 w 3592800"/>
              <a:gd name="connsiteY104" fmla="*/ 112764 h 1479600"/>
              <a:gd name="connsiteX105" fmla="*/ 563641 w 3592800"/>
              <a:gd name="connsiteY105" fmla="*/ 100243 h 1479600"/>
              <a:gd name="connsiteX106" fmla="*/ 563246 w 3592800"/>
              <a:gd name="connsiteY106" fmla="*/ 102090 h 1479600"/>
              <a:gd name="connsiteX107" fmla="*/ 561138 w 3592800"/>
              <a:gd name="connsiteY107" fmla="*/ 105251 h 1479600"/>
              <a:gd name="connsiteX108" fmla="*/ 541106 w 3592800"/>
              <a:gd name="connsiteY108" fmla="*/ 131961 h 1479600"/>
              <a:gd name="connsiteX109" fmla="*/ 540535 w 3592800"/>
              <a:gd name="connsiteY109" fmla="*/ 131840 h 1479600"/>
              <a:gd name="connsiteX110" fmla="*/ 548917 w 3592800"/>
              <a:gd name="connsiteY110" fmla="*/ 128023 h 1479600"/>
              <a:gd name="connsiteX111" fmla="*/ 560302 w 3592800"/>
              <a:gd name="connsiteY111" fmla="*/ 105252 h 1479600"/>
              <a:gd name="connsiteX112" fmla="*/ 563641 w 3592800"/>
              <a:gd name="connsiteY112" fmla="*/ 100243 h 1479600"/>
              <a:gd name="connsiteX113" fmla="*/ 695983 w 3592800"/>
              <a:gd name="connsiteY113" fmla="*/ 91759 h 1479600"/>
              <a:gd name="connsiteX114" fmla="*/ 700702 w 3592800"/>
              <a:gd name="connsiteY114" fmla="*/ 107384 h 1479600"/>
              <a:gd name="connsiteX115" fmla="*/ 702178 w 3592800"/>
              <a:gd name="connsiteY115" fmla="*/ 170336 h 1479600"/>
              <a:gd name="connsiteX116" fmla="*/ 701365 w 3592800"/>
              <a:gd name="connsiteY116" fmla="*/ 169523 h 1479600"/>
              <a:gd name="connsiteX117" fmla="*/ 617184 w 3592800"/>
              <a:gd name="connsiteY117" fmla="*/ 54696 h 1479600"/>
              <a:gd name="connsiteX118" fmla="*/ 621235 w 3592800"/>
              <a:gd name="connsiteY118" fmla="*/ 56006 h 1479600"/>
              <a:gd name="connsiteX119" fmla="*/ 676011 w 3592800"/>
              <a:gd name="connsiteY119" fmla="*/ 104626 h 1479600"/>
              <a:gd name="connsiteX120" fmla="*/ 684135 w 3592800"/>
              <a:gd name="connsiteY120" fmla="*/ 126715 h 1479600"/>
              <a:gd name="connsiteX121" fmla="*/ 683836 w 3592800"/>
              <a:gd name="connsiteY121" fmla="*/ 126118 h 1479600"/>
              <a:gd name="connsiteX122" fmla="*/ 681332 w 3592800"/>
              <a:gd name="connsiteY122" fmla="*/ 121110 h 1479600"/>
              <a:gd name="connsiteX123" fmla="*/ 680497 w 3592800"/>
              <a:gd name="connsiteY123" fmla="*/ 120275 h 1479600"/>
              <a:gd name="connsiteX124" fmla="*/ 677993 w 3592800"/>
              <a:gd name="connsiteY124" fmla="*/ 114432 h 1479600"/>
              <a:gd name="connsiteX125" fmla="*/ 655457 w 3592800"/>
              <a:gd name="connsiteY125" fmla="*/ 82714 h 1479600"/>
              <a:gd name="connsiteX126" fmla="*/ 580335 w 3592800"/>
              <a:gd name="connsiteY126" fmla="*/ 240470 h 1479600"/>
              <a:gd name="connsiteX127" fmla="*/ 564450 w 3592800"/>
              <a:gd name="connsiteY127" fmla="*/ 257046 h 1479600"/>
              <a:gd name="connsiteX128" fmla="*/ 563175 w 3592800"/>
              <a:gd name="connsiteY128" fmla="*/ 257836 h 1479600"/>
              <a:gd name="connsiteX129" fmla="*/ 578665 w 3592800"/>
              <a:gd name="connsiteY129" fmla="*/ 241305 h 1479600"/>
              <a:gd name="connsiteX130" fmla="*/ 653787 w 3592800"/>
              <a:gd name="connsiteY130" fmla="*/ 83550 h 1479600"/>
              <a:gd name="connsiteX131" fmla="*/ 654622 w 3592800"/>
              <a:gd name="connsiteY131" fmla="*/ 84384 h 1479600"/>
              <a:gd name="connsiteX132" fmla="*/ 654622 w 3592800"/>
              <a:gd name="connsiteY132" fmla="*/ 83550 h 1479600"/>
              <a:gd name="connsiteX133" fmla="*/ 648779 w 3592800"/>
              <a:gd name="connsiteY133" fmla="*/ 77707 h 1479600"/>
              <a:gd name="connsiteX134" fmla="*/ 642936 w 3592800"/>
              <a:gd name="connsiteY134" fmla="*/ 71864 h 1479600"/>
              <a:gd name="connsiteX135" fmla="*/ 603627 w 3592800"/>
              <a:gd name="connsiteY135" fmla="*/ 50310 h 1479600"/>
              <a:gd name="connsiteX136" fmla="*/ 604672 w 3592800"/>
              <a:gd name="connsiteY136" fmla="*/ 50648 h 1479600"/>
              <a:gd name="connsiteX137" fmla="*/ 598699 w 3592800"/>
              <a:gd name="connsiteY137" fmla="*/ 61847 h 1479600"/>
              <a:gd name="connsiteX138" fmla="*/ 452629 w 3592800"/>
              <a:gd name="connsiteY138" fmla="*/ 274692 h 1479600"/>
              <a:gd name="connsiteX139" fmla="*/ 414291 w 3592800"/>
              <a:gd name="connsiteY139" fmla="*/ 305196 h 1479600"/>
              <a:gd name="connsiteX140" fmla="*/ 405153 w 3592800"/>
              <a:gd name="connsiteY140" fmla="*/ 317437 h 1479600"/>
              <a:gd name="connsiteX141" fmla="*/ 406251 w 3592800"/>
              <a:gd name="connsiteY141" fmla="*/ 312671 h 1479600"/>
              <a:gd name="connsiteX142" fmla="*/ 450959 w 3592800"/>
              <a:gd name="connsiteY142" fmla="*/ 275527 h 1479600"/>
              <a:gd name="connsiteX143" fmla="*/ 597028 w 3592800"/>
              <a:gd name="connsiteY143" fmla="*/ 62683 h 1479600"/>
              <a:gd name="connsiteX144" fmla="*/ 703907 w 3592800"/>
              <a:gd name="connsiteY144" fmla="*/ 0 h 1479600"/>
              <a:gd name="connsiteX145" fmla="*/ 3592800 w 3592800"/>
              <a:gd name="connsiteY145" fmla="*/ 0 h 1479600"/>
              <a:gd name="connsiteX146" fmla="*/ 3592800 w 3592800"/>
              <a:gd name="connsiteY146" fmla="*/ 1479600 h 1479600"/>
              <a:gd name="connsiteX147" fmla="*/ 0 w 3592800"/>
              <a:gd name="connsiteY147" fmla="*/ 1479600 h 1479600"/>
              <a:gd name="connsiteX148" fmla="*/ 0 w 3592800"/>
              <a:gd name="connsiteY148" fmla="*/ 522102 h 1479600"/>
              <a:gd name="connsiteX149" fmla="*/ 22661 w 3592800"/>
              <a:gd name="connsiteY149" fmla="*/ 531566 h 1479600"/>
              <a:gd name="connsiteX150" fmla="*/ 122093 w 3592800"/>
              <a:gd name="connsiteY150" fmla="*/ 560153 h 1479600"/>
              <a:gd name="connsiteX151" fmla="*/ 187825 w 3592800"/>
              <a:gd name="connsiteY151" fmla="*/ 562136 h 1479600"/>
              <a:gd name="connsiteX152" fmla="*/ 248480 w 3592800"/>
              <a:gd name="connsiteY152" fmla="*/ 556111 h 1479600"/>
              <a:gd name="connsiteX153" fmla="*/ 245627 w 3592800"/>
              <a:gd name="connsiteY153" fmla="*/ 556815 h 1479600"/>
              <a:gd name="connsiteX154" fmla="*/ 221421 w 3592800"/>
              <a:gd name="connsiteY154" fmla="*/ 560154 h 1479600"/>
              <a:gd name="connsiteX155" fmla="*/ 399209 w 3592800"/>
              <a:gd name="connsiteY155" fmla="*/ 516751 h 1479600"/>
              <a:gd name="connsiteX156" fmla="*/ 529380 w 3592800"/>
              <a:gd name="connsiteY156" fmla="*/ 432238 h 1479600"/>
              <a:gd name="connsiteX157" fmla="*/ 551134 w 3592800"/>
              <a:gd name="connsiteY157" fmla="*/ 414285 h 1479600"/>
              <a:gd name="connsiteX158" fmla="*/ 570319 w 3592800"/>
              <a:gd name="connsiteY158" fmla="*/ 401564 h 1479600"/>
              <a:gd name="connsiteX159" fmla="*/ 570319 w 3592800"/>
              <a:gd name="connsiteY159" fmla="*/ 404068 h 1479600"/>
              <a:gd name="connsiteX160" fmla="*/ 575327 w 3592800"/>
              <a:gd name="connsiteY160" fmla="*/ 404902 h 1479600"/>
              <a:gd name="connsiteX161" fmla="*/ 560303 w 3592800"/>
              <a:gd name="connsiteY161" fmla="*/ 424100 h 1479600"/>
              <a:gd name="connsiteX162" fmla="*/ 638763 w 3592800"/>
              <a:gd name="connsiteY162" fmla="*/ 338128 h 1479600"/>
              <a:gd name="connsiteX163" fmla="*/ 629582 w 3592800"/>
              <a:gd name="connsiteY163" fmla="*/ 355656 h 1479600"/>
              <a:gd name="connsiteX164" fmla="*/ 626243 w 3592800"/>
              <a:gd name="connsiteY164" fmla="*/ 359829 h 1479600"/>
              <a:gd name="connsiteX165" fmla="*/ 561138 w 3592800"/>
              <a:gd name="connsiteY165" fmla="*/ 434116 h 1479600"/>
              <a:gd name="connsiteX166" fmla="*/ 569485 w 3592800"/>
              <a:gd name="connsiteY166" fmla="*/ 426604 h 1479600"/>
              <a:gd name="connsiteX167" fmla="*/ 567815 w 3592800"/>
              <a:gd name="connsiteY167" fmla="*/ 429108 h 1479600"/>
              <a:gd name="connsiteX168" fmla="*/ 561138 w 3592800"/>
              <a:gd name="connsiteY168" fmla="*/ 434951 h 1479600"/>
              <a:gd name="connsiteX169" fmla="*/ 309898 w 3592800"/>
              <a:gd name="connsiteY169" fmla="*/ 566831 h 1479600"/>
              <a:gd name="connsiteX170" fmla="*/ 335773 w 3592800"/>
              <a:gd name="connsiteY170" fmla="*/ 561823 h 1479600"/>
              <a:gd name="connsiteX171" fmla="*/ 313237 w 3592800"/>
              <a:gd name="connsiteY171" fmla="*/ 568500 h 1479600"/>
              <a:gd name="connsiteX172" fmla="*/ 338277 w 3592800"/>
              <a:gd name="connsiteY172" fmla="*/ 563492 h 1479600"/>
              <a:gd name="connsiteX173" fmla="*/ 327996 w 3592800"/>
              <a:gd name="connsiteY173" fmla="*/ 567000 h 1479600"/>
              <a:gd name="connsiteX174" fmla="*/ 277344 w 3592800"/>
              <a:gd name="connsiteY174" fmla="*/ 579351 h 1479600"/>
              <a:gd name="connsiteX175" fmla="*/ 315949 w 3592800"/>
              <a:gd name="connsiteY175" fmla="*/ 571109 h 1479600"/>
              <a:gd name="connsiteX176" fmla="*/ 327996 w 3592800"/>
              <a:gd name="connsiteY176" fmla="*/ 567000 h 1479600"/>
              <a:gd name="connsiteX177" fmla="*/ 365482 w 3592800"/>
              <a:gd name="connsiteY177" fmla="*/ 557858 h 1479600"/>
              <a:gd name="connsiteX178" fmla="*/ 576997 w 3592800"/>
              <a:gd name="connsiteY178" fmla="*/ 428273 h 1479600"/>
              <a:gd name="connsiteX179" fmla="*/ 607045 w 3592800"/>
              <a:gd name="connsiteY179" fmla="*/ 394886 h 1479600"/>
              <a:gd name="connsiteX180" fmla="*/ 679663 w 3592800"/>
              <a:gd name="connsiteY180" fmla="*/ 274692 h 1479600"/>
              <a:gd name="connsiteX181" fmla="*/ 688010 w 3592800"/>
              <a:gd name="connsiteY181" fmla="*/ 245478 h 1479600"/>
              <a:gd name="connsiteX182" fmla="*/ 688344 w 3592800"/>
              <a:gd name="connsiteY182" fmla="*/ 243810 h 1479600"/>
              <a:gd name="connsiteX183" fmla="*/ 688843 w 3592800"/>
              <a:gd name="connsiteY183" fmla="*/ 243810 h 1479600"/>
              <a:gd name="connsiteX184" fmla="*/ 695702 w 3592800"/>
              <a:gd name="connsiteY184" fmla="*/ 222444 h 1479600"/>
              <a:gd name="connsiteX185" fmla="*/ 691348 w 3592800"/>
              <a:gd name="connsiteY185" fmla="*/ 249652 h 1479600"/>
              <a:gd name="connsiteX186" fmla="*/ 691348 w 3592800"/>
              <a:gd name="connsiteY186" fmla="*/ 250487 h 1479600"/>
              <a:gd name="connsiteX187" fmla="*/ 693852 w 3592800"/>
              <a:gd name="connsiteY187" fmla="*/ 242975 h 1479600"/>
              <a:gd name="connsiteX188" fmla="*/ 693852 w 3592800"/>
              <a:gd name="connsiteY188" fmla="*/ 242140 h 1479600"/>
              <a:gd name="connsiteX189" fmla="*/ 693018 w 3592800"/>
              <a:gd name="connsiteY189" fmla="*/ 242140 h 1479600"/>
              <a:gd name="connsiteX190" fmla="*/ 700530 w 3592800"/>
              <a:gd name="connsiteY190" fmla="*/ 216265 h 1479600"/>
              <a:gd name="connsiteX191" fmla="*/ 703034 w 3592800"/>
              <a:gd name="connsiteY191" fmla="*/ 206249 h 1479600"/>
              <a:gd name="connsiteX192" fmla="*/ 707207 w 3592800"/>
              <a:gd name="connsiteY192" fmla="*/ 176200 h 1479600"/>
              <a:gd name="connsiteX193" fmla="*/ 707207 w 3592800"/>
              <a:gd name="connsiteY193" fmla="*/ 175365 h 1479600"/>
              <a:gd name="connsiteX194" fmla="*/ 706733 w 3592800"/>
              <a:gd name="connsiteY194" fmla="*/ 174891 h 1479600"/>
              <a:gd name="connsiteX195" fmla="*/ 709710 w 3592800"/>
              <a:gd name="connsiteY195" fmla="*/ 159507 h 1479600"/>
              <a:gd name="connsiteX196" fmla="*/ 712215 w 3592800"/>
              <a:gd name="connsiteY196" fmla="*/ 58510 h 1479600"/>
              <a:gd name="connsiteX197" fmla="*/ 708120 w 3592800"/>
              <a:gd name="connsiteY197" fmla="*/ 24640 h 1479600"/>
              <a:gd name="connsiteX198" fmla="*/ 655918 w 3592800"/>
              <a:gd name="connsiteY198" fmla="*/ 0 h 1479600"/>
              <a:gd name="connsiteX199" fmla="*/ 657739 w 3592800"/>
              <a:gd name="connsiteY199" fmla="*/ 0 h 1479600"/>
              <a:gd name="connsiteX200" fmla="*/ 678958 w 3592800"/>
              <a:gd name="connsiteY200" fmla="*/ 35387 h 1479600"/>
              <a:gd name="connsiteX201" fmla="*/ 689241 w 3592800"/>
              <a:gd name="connsiteY201" fmla="*/ 69437 h 1479600"/>
              <a:gd name="connsiteX202" fmla="*/ 125646 w 3592800"/>
              <a:gd name="connsiteY202" fmla="*/ 0 h 1479600"/>
              <a:gd name="connsiteX203" fmla="*/ 314015 w 3592800"/>
              <a:gd name="connsiteY203" fmla="*/ 0 h 1479600"/>
              <a:gd name="connsiteX204" fmla="*/ 298211 w 3592800"/>
              <a:gd name="connsiteY204" fmla="*/ 8429 h 1479600"/>
              <a:gd name="connsiteX205" fmla="*/ 301550 w 3592800"/>
              <a:gd name="connsiteY205" fmla="*/ 14272 h 1479600"/>
              <a:gd name="connsiteX206" fmla="*/ 337938 w 3592800"/>
              <a:gd name="connsiteY206" fmla="*/ 3120 h 1479600"/>
              <a:gd name="connsiteX207" fmla="*/ 344553 w 3592800"/>
              <a:gd name="connsiteY207" fmla="*/ 0 h 1479600"/>
              <a:gd name="connsiteX208" fmla="*/ 488365 w 3592800"/>
              <a:gd name="connsiteY208" fmla="*/ 0 h 1479600"/>
              <a:gd name="connsiteX209" fmla="*/ 478504 w 3592800"/>
              <a:gd name="connsiteY209" fmla="*/ 5090 h 1479600"/>
              <a:gd name="connsiteX210" fmla="*/ 460976 w 3592800"/>
              <a:gd name="connsiteY210" fmla="*/ 9264 h 1479600"/>
              <a:gd name="connsiteX211" fmla="*/ 450959 w 3592800"/>
              <a:gd name="connsiteY211" fmla="*/ 10933 h 1479600"/>
              <a:gd name="connsiteX212" fmla="*/ 444282 w 3592800"/>
              <a:gd name="connsiteY212" fmla="*/ 12602 h 1479600"/>
              <a:gd name="connsiteX213" fmla="*/ 438439 w 3592800"/>
              <a:gd name="connsiteY213" fmla="*/ 12602 h 1479600"/>
              <a:gd name="connsiteX214" fmla="*/ 430092 w 3592800"/>
              <a:gd name="connsiteY214" fmla="*/ 12602 h 1479600"/>
              <a:gd name="connsiteX215" fmla="*/ 426754 w 3592800"/>
              <a:gd name="connsiteY215" fmla="*/ 13437 h 1479600"/>
              <a:gd name="connsiteX216" fmla="*/ 424250 w 3592800"/>
              <a:gd name="connsiteY216" fmla="*/ 13437 h 1479600"/>
              <a:gd name="connsiteX217" fmla="*/ 418407 w 3592800"/>
              <a:gd name="connsiteY217" fmla="*/ 14272 h 1479600"/>
              <a:gd name="connsiteX218" fmla="*/ 414233 w 3592800"/>
              <a:gd name="connsiteY218" fmla="*/ 15941 h 1479600"/>
              <a:gd name="connsiteX219" fmla="*/ 411729 w 3592800"/>
              <a:gd name="connsiteY219" fmla="*/ 15941 h 1479600"/>
              <a:gd name="connsiteX220" fmla="*/ 405887 w 3592800"/>
              <a:gd name="connsiteY220" fmla="*/ 16776 h 1479600"/>
              <a:gd name="connsiteX221" fmla="*/ 390862 w 3592800"/>
              <a:gd name="connsiteY221" fmla="*/ 19280 h 1479600"/>
              <a:gd name="connsiteX222" fmla="*/ 389193 w 3592800"/>
              <a:gd name="connsiteY222" fmla="*/ 19280 h 1479600"/>
              <a:gd name="connsiteX223" fmla="*/ 348293 w 3592800"/>
              <a:gd name="connsiteY223" fmla="*/ 22618 h 1479600"/>
              <a:gd name="connsiteX224" fmla="*/ 338277 w 3592800"/>
              <a:gd name="connsiteY224" fmla="*/ 25957 h 1479600"/>
              <a:gd name="connsiteX225" fmla="*/ 316574 w 3592800"/>
              <a:gd name="connsiteY225" fmla="*/ 35139 h 1479600"/>
              <a:gd name="connsiteX226" fmla="*/ 312402 w 3592800"/>
              <a:gd name="connsiteY226" fmla="*/ 35973 h 1479600"/>
              <a:gd name="connsiteX227" fmla="*/ 298211 w 3592800"/>
              <a:gd name="connsiteY227" fmla="*/ 40147 h 1479600"/>
              <a:gd name="connsiteX228" fmla="*/ 292368 w 3592800"/>
              <a:gd name="connsiteY228" fmla="*/ 45155 h 1479600"/>
              <a:gd name="connsiteX229" fmla="*/ 283187 w 3592800"/>
              <a:gd name="connsiteY229" fmla="*/ 49328 h 1479600"/>
              <a:gd name="connsiteX230" fmla="*/ 275675 w 3592800"/>
              <a:gd name="connsiteY230" fmla="*/ 50998 h 1479600"/>
              <a:gd name="connsiteX231" fmla="*/ 270667 w 3592800"/>
              <a:gd name="connsiteY231" fmla="*/ 54336 h 1479600"/>
              <a:gd name="connsiteX232" fmla="*/ 264824 w 3592800"/>
              <a:gd name="connsiteY232" fmla="*/ 56006 h 1479600"/>
              <a:gd name="connsiteX233" fmla="*/ 208065 w 3592800"/>
              <a:gd name="connsiteY233" fmla="*/ 76873 h 1479600"/>
              <a:gd name="connsiteX234" fmla="*/ 203057 w 3592800"/>
              <a:gd name="connsiteY234" fmla="*/ 79377 h 1479600"/>
              <a:gd name="connsiteX235" fmla="*/ 196380 w 3592800"/>
              <a:gd name="connsiteY235" fmla="*/ 83550 h 1479600"/>
              <a:gd name="connsiteX236" fmla="*/ 195545 w 3592800"/>
              <a:gd name="connsiteY236" fmla="*/ 91897 h 1479600"/>
              <a:gd name="connsiteX237" fmla="*/ 195545 w 3592800"/>
              <a:gd name="connsiteY237" fmla="*/ 92732 h 1479600"/>
              <a:gd name="connsiteX238" fmla="*/ 208900 w 3592800"/>
              <a:gd name="connsiteY238" fmla="*/ 92732 h 1479600"/>
              <a:gd name="connsiteX239" fmla="*/ 213908 w 3592800"/>
              <a:gd name="connsiteY239" fmla="*/ 91897 h 1479600"/>
              <a:gd name="connsiteX240" fmla="*/ 220586 w 3592800"/>
              <a:gd name="connsiteY240" fmla="*/ 91062 h 1479600"/>
              <a:gd name="connsiteX241" fmla="*/ 233106 w 3592800"/>
              <a:gd name="connsiteY241" fmla="*/ 86889 h 1479600"/>
              <a:gd name="connsiteX242" fmla="*/ 234775 w 3592800"/>
              <a:gd name="connsiteY242" fmla="*/ 86054 h 1479600"/>
              <a:gd name="connsiteX243" fmla="*/ 465984 w 3592800"/>
              <a:gd name="connsiteY243" fmla="*/ 30965 h 1479600"/>
              <a:gd name="connsiteX244" fmla="*/ 499187 w 3592800"/>
              <a:gd name="connsiteY244" fmla="*/ 31185 h 1479600"/>
              <a:gd name="connsiteX245" fmla="*/ 535010 w 3592800"/>
              <a:gd name="connsiteY245" fmla="*/ 35465 h 1479600"/>
              <a:gd name="connsiteX246" fmla="*/ 516012 w 3592800"/>
              <a:gd name="connsiteY246" fmla="*/ 84920 h 1479600"/>
              <a:gd name="connsiteX247" fmla="*/ 430092 w 3592800"/>
              <a:gd name="connsiteY247" fmla="*/ 201240 h 1479600"/>
              <a:gd name="connsiteX248" fmla="*/ 401712 w 3592800"/>
              <a:gd name="connsiteY248" fmla="*/ 238801 h 1479600"/>
              <a:gd name="connsiteX249" fmla="*/ 418406 w 3592800"/>
              <a:gd name="connsiteY249" fmla="*/ 229619 h 1479600"/>
              <a:gd name="connsiteX250" fmla="*/ 357996 w 3592800"/>
              <a:gd name="connsiteY250" fmla="*/ 289091 h 1479600"/>
              <a:gd name="connsiteX251" fmla="*/ 275246 w 3592800"/>
              <a:gd name="connsiteY251" fmla="*/ 321458 h 1479600"/>
              <a:gd name="connsiteX252" fmla="*/ 276510 w 3592800"/>
              <a:gd name="connsiteY252" fmla="*/ 318930 h 1479600"/>
              <a:gd name="connsiteX253" fmla="*/ 273171 w 3592800"/>
              <a:gd name="connsiteY253" fmla="*/ 311418 h 1479600"/>
              <a:gd name="connsiteX254" fmla="*/ 251469 w 3592800"/>
              <a:gd name="connsiteY254" fmla="*/ 297228 h 1479600"/>
              <a:gd name="connsiteX255" fmla="*/ 223090 w 3592800"/>
              <a:gd name="connsiteY255" fmla="*/ 267180 h 1479600"/>
              <a:gd name="connsiteX256" fmla="*/ 216413 w 3592800"/>
              <a:gd name="connsiteY256" fmla="*/ 254659 h 1479600"/>
              <a:gd name="connsiteX257" fmla="*/ 213908 w 3592800"/>
              <a:gd name="connsiteY257" fmla="*/ 249651 h 1479600"/>
              <a:gd name="connsiteX258" fmla="*/ 203892 w 3592800"/>
              <a:gd name="connsiteY258" fmla="*/ 232958 h 1479600"/>
              <a:gd name="connsiteX259" fmla="*/ 198884 w 3592800"/>
              <a:gd name="connsiteY259" fmla="*/ 227115 h 1479600"/>
              <a:gd name="connsiteX260" fmla="*/ 193041 w 3592800"/>
              <a:gd name="connsiteY260" fmla="*/ 221272 h 1479600"/>
              <a:gd name="connsiteX261" fmla="*/ 188033 w 3592800"/>
              <a:gd name="connsiteY261" fmla="*/ 215429 h 1479600"/>
              <a:gd name="connsiteX262" fmla="*/ 185529 w 3592800"/>
              <a:gd name="connsiteY262" fmla="*/ 211256 h 1479600"/>
              <a:gd name="connsiteX263" fmla="*/ 146299 w 3592800"/>
              <a:gd name="connsiteY263" fmla="*/ 50162 h 1479600"/>
              <a:gd name="connsiteX264" fmla="*/ 128562 w 3592800"/>
              <a:gd name="connsiteY264" fmla="*/ 3837 h 1479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3592800" h="1479600">
                <a:moveTo>
                  <a:pt x="0" y="512782"/>
                </a:moveTo>
                <a:lnTo>
                  <a:pt x="4537" y="512926"/>
                </a:lnTo>
                <a:lnTo>
                  <a:pt x="9932" y="515185"/>
                </a:lnTo>
                <a:cubicBezTo>
                  <a:pt x="20262" y="519254"/>
                  <a:pt x="39042" y="526349"/>
                  <a:pt x="72847" y="538452"/>
                </a:cubicBezTo>
                <a:cubicBezTo>
                  <a:pt x="69717" y="539704"/>
                  <a:pt x="57666" y="541425"/>
                  <a:pt x="16623" y="527066"/>
                </a:cubicBezTo>
                <a:lnTo>
                  <a:pt x="0" y="520497"/>
                </a:lnTo>
                <a:close/>
                <a:moveTo>
                  <a:pt x="0" y="496951"/>
                </a:moveTo>
                <a:lnTo>
                  <a:pt x="54484" y="508403"/>
                </a:lnTo>
                <a:cubicBezTo>
                  <a:pt x="62830" y="509238"/>
                  <a:pt x="71177" y="510072"/>
                  <a:pt x="78689" y="510907"/>
                </a:cubicBezTo>
                <a:cubicBezTo>
                  <a:pt x="133361" y="515915"/>
                  <a:pt x="170296" y="514872"/>
                  <a:pt x="198049" y="511325"/>
                </a:cubicBezTo>
                <a:lnTo>
                  <a:pt x="261210" y="496970"/>
                </a:lnTo>
                <a:lnTo>
                  <a:pt x="258982" y="497553"/>
                </a:lnTo>
                <a:cubicBezTo>
                  <a:pt x="223091" y="507569"/>
                  <a:pt x="184695" y="521759"/>
                  <a:pt x="75351" y="511743"/>
                </a:cubicBezTo>
                <a:cubicBezTo>
                  <a:pt x="74516" y="511743"/>
                  <a:pt x="74516" y="511743"/>
                  <a:pt x="73681" y="511743"/>
                </a:cubicBezTo>
                <a:lnTo>
                  <a:pt x="28392" y="513332"/>
                </a:lnTo>
                <a:lnTo>
                  <a:pt x="10558" y="510490"/>
                </a:lnTo>
                <a:lnTo>
                  <a:pt x="0" y="510146"/>
                </a:lnTo>
                <a:close/>
                <a:moveTo>
                  <a:pt x="350626" y="478410"/>
                </a:moveTo>
                <a:lnTo>
                  <a:pt x="340468" y="484719"/>
                </a:lnTo>
                <a:lnTo>
                  <a:pt x="313183" y="494513"/>
                </a:lnTo>
                <a:lnTo>
                  <a:pt x="337026" y="485450"/>
                </a:lnTo>
                <a:close/>
                <a:moveTo>
                  <a:pt x="364152" y="470008"/>
                </a:moveTo>
                <a:lnTo>
                  <a:pt x="357730" y="473997"/>
                </a:lnTo>
                <a:lnTo>
                  <a:pt x="360744" y="470914"/>
                </a:lnTo>
                <a:close/>
                <a:moveTo>
                  <a:pt x="46659" y="390505"/>
                </a:moveTo>
                <a:cubicBezTo>
                  <a:pt x="59075" y="394261"/>
                  <a:pt x="89123" y="405321"/>
                  <a:pt x="122093" y="413250"/>
                </a:cubicBezTo>
                <a:cubicBezTo>
                  <a:pt x="152977" y="420345"/>
                  <a:pt x="179061" y="424101"/>
                  <a:pt x="202849" y="425770"/>
                </a:cubicBezTo>
                <a:lnTo>
                  <a:pt x="269768" y="425770"/>
                </a:lnTo>
                <a:lnTo>
                  <a:pt x="208051" y="445835"/>
                </a:lnTo>
                <a:cubicBezTo>
                  <a:pt x="141999" y="463491"/>
                  <a:pt x="71574" y="470584"/>
                  <a:pt x="5115" y="459635"/>
                </a:cubicBezTo>
                <a:lnTo>
                  <a:pt x="0" y="458384"/>
                </a:lnTo>
                <a:lnTo>
                  <a:pt x="0" y="391862"/>
                </a:lnTo>
                <a:lnTo>
                  <a:pt x="28191" y="404069"/>
                </a:lnTo>
                <a:cubicBezTo>
                  <a:pt x="68882" y="418780"/>
                  <a:pt x="103939" y="424101"/>
                  <a:pt x="77020" y="411580"/>
                </a:cubicBezTo>
                <a:cubicBezTo>
                  <a:pt x="39460" y="390296"/>
                  <a:pt x="34243" y="386749"/>
                  <a:pt x="46659" y="390505"/>
                </a:cubicBezTo>
                <a:close/>
                <a:moveTo>
                  <a:pt x="404046" y="322241"/>
                </a:moveTo>
                <a:lnTo>
                  <a:pt x="407864" y="326059"/>
                </a:lnTo>
                <a:cubicBezTo>
                  <a:pt x="411341" y="326573"/>
                  <a:pt x="416007" y="326104"/>
                  <a:pt x="420233" y="325399"/>
                </a:cubicBezTo>
                <a:lnTo>
                  <a:pt x="430595" y="323174"/>
                </a:lnTo>
                <a:lnTo>
                  <a:pt x="429257" y="323939"/>
                </a:lnTo>
                <a:cubicBezTo>
                  <a:pt x="428840" y="323939"/>
                  <a:pt x="409851" y="329365"/>
                  <a:pt x="403173" y="326026"/>
                </a:cubicBezTo>
                <a:close/>
                <a:moveTo>
                  <a:pt x="405153" y="317437"/>
                </a:moveTo>
                <a:lnTo>
                  <a:pt x="404046" y="322241"/>
                </a:lnTo>
                <a:lnTo>
                  <a:pt x="402626" y="320822"/>
                </a:lnTo>
                <a:close/>
                <a:moveTo>
                  <a:pt x="454298" y="309748"/>
                </a:moveTo>
                <a:cubicBezTo>
                  <a:pt x="435518" y="330616"/>
                  <a:pt x="409642" y="351900"/>
                  <a:pt x="378655" y="371724"/>
                </a:cubicBezTo>
                <a:lnTo>
                  <a:pt x="377782" y="372161"/>
                </a:lnTo>
                <a:lnTo>
                  <a:pt x="451201" y="311758"/>
                </a:lnTo>
                <a:close/>
                <a:moveTo>
                  <a:pt x="504587" y="292534"/>
                </a:moveTo>
                <a:lnTo>
                  <a:pt x="504737" y="292648"/>
                </a:lnTo>
                <a:lnTo>
                  <a:pt x="501040" y="295559"/>
                </a:lnTo>
                <a:lnTo>
                  <a:pt x="501725" y="294652"/>
                </a:lnTo>
                <a:close/>
                <a:moveTo>
                  <a:pt x="537491" y="273453"/>
                </a:moveTo>
                <a:lnTo>
                  <a:pt x="527046" y="279557"/>
                </a:lnTo>
                <a:cubicBezTo>
                  <a:pt x="520968" y="283665"/>
                  <a:pt x="515230" y="288464"/>
                  <a:pt x="510222" y="294724"/>
                </a:cubicBezTo>
                <a:lnTo>
                  <a:pt x="509810" y="294433"/>
                </a:lnTo>
                <a:lnTo>
                  <a:pt x="525493" y="280392"/>
                </a:lnTo>
                <a:close/>
                <a:moveTo>
                  <a:pt x="548599" y="266867"/>
                </a:moveTo>
                <a:lnTo>
                  <a:pt x="545904" y="268536"/>
                </a:lnTo>
                <a:lnTo>
                  <a:pt x="545800" y="268597"/>
                </a:lnTo>
                <a:close/>
                <a:moveTo>
                  <a:pt x="475687" y="231184"/>
                </a:moveTo>
                <a:lnTo>
                  <a:pt x="482887" y="233584"/>
                </a:lnTo>
                <a:lnTo>
                  <a:pt x="482677" y="233793"/>
                </a:lnTo>
                <a:lnTo>
                  <a:pt x="475146" y="231283"/>
                </a:lnTo>
                <a:lnTo>
                  <a:pt x="475307" y="231254"/>
                </a:lnTo>
                <a:lnTo>
                  <a:pt x="475391" y="231238"/>
                </a:lnTo>
                <a:close/>
                <a:moveTo>
                  <a:pt x="686044" y="131906"/>
                </a:moveTo>
                <a:lnTo>
                  <a:pt x="697413" y="162819"/>
                </a:lnTo>
                <a:lnTo>
                  <a:pt x="698753" y="198137"/>
                </a:lnTo>
                <a:lnTo>
                  <a:pt x="695521" y="217935"/>
                </a:lnTo>
                <a:lnTo>
                  <a:pt x="689084" y="240108"/>
                </a:lnTo>
                <a:lnTo>
                  <a:pt x="689679" y="237131"/>
                </a:lnTo>
                <a:cubicBezTo>
                  <a:pt x="693018" y="218768"/>
                  <a:pt x="693018" y="218768"/>
                  <a:pt x="694687" y="207917"/>
                </a:cubicBezTo>
                <a:cubicBezTo>
                  <a:pt x="694687" y="207917"/>
                  <a:pt x="694687" y="207917"/>
                  <a:pt x="694687" y="207082"/>
                </a:cubicBezTo>
                <a:cubicBezTo>
                  <a:pt x="694687" y="203744"/>
                  <a:pt x="695522" y="200405"/>
                  <a:pt x="695522" y="197066"/>
                </a:cubicBezTo>
                <a:cubicBezTo>
                  <a:pt x="695522" y="196231"/>
                  <a:pt x="695522" y="196231"/>
                  <a:pt x="695522" y="195397"/>
                </a:cubicBezTo>
                <a:cubicBezTo>
                  <a:pt x="695522" y="192058"/>
                  <a:pt x="695522" y="189554"/>
                  <a:pt x="695522" y="187050"/>
                </a:cubicBezTo>
                <a:lnTo>
                  <a:pt x="695522" y="184546"/>
                </a:lnTo>
                <a:cubicBezTo>
                  <a:pt x="693852" y="183711"/>
                  <a:pt x="693852" y="180372"/>
                  <a:pt x="693852" y="177868"/>
                </a:cubicBezTo>
                <a:cubicBezTo>
                  <a:pt x="693852" y="177034"/>
                  <a:pt x="693852" y="176199"/>
                  <a:pt x="693852" y="175364"/>
                </a:cubicBezTo>
                <a:cubicBezTo>
                  <a:pt x="693852" y="172860"/>
                  <a:pt x="693852" y="170356"/>
                  <a:pt x="693018" y="167852"/>
                </a:cubicBezTo>
                <a:cubicBezTo>
                  <a:pt x="693018" y="167018"/>
                  <a:pt x="693018" y="166183"/>
                  <a:pt x="693018" y="165348"/>
                </a:cubicBezTo>
                <a:cubicBezTo>
                  <a:pt x="693018" y="162844"/>
                  <a:pt x="692183" y="160340"/>
                  <a:pt x="692183" y="157836"/>
                </a:cubicBezTo>
                <a:cubicBezTo>
                  <a:pt x="692183" y="157001"/>
                  <a:pt x="692183" y="157001"/>
                  <a:pt x="692183" y="156167"/>
                </a:cubicBezTo>
                <a:cubicBezTo>
                  <a:pt x="691348" y="153663"/>
                  <a:pt x="691348" y="150324"/>
                  <a:pt x="690514" y="147820"/>
                </a:cubicBezTo>
                <a:cubicBezTo>
                  <a:pt x="690514" y="146150"/>
                  <a:pt x="689679" y="145316"/>
                  <a:pt x="689679" y="143646"/>
                </a:cubicBezTo>
                <a:cubicBezTo>
                  <a:pt x="689679" y="142812"/>
                  <a:pt x="688844" y="141142"/>
                  <a:pt x="688844" y="140308"/>
                </a:cubicBezTo>
                <a:cubicBezTo>
                  <a:pt x="688010" y="138638"/>
                  <a:pt x="688010" y="136969"/>
                  <a:pt x="687175" y="135300"/>
                </a:cubicBezTo>
                <a:cubicBezTo>
                  <a:pt x="687175" y="134465"/>
                  <a:pt x="686340" y="133630"/>
                  <a:pt x="686340" y="132795"/>
                </a:cubicBezTo>
                <a:close/>
                <a:moveTo>
                  <a:pt x="526915" y="124449"/>
                </a:moveTo>
                <a:lnTo>
                  <a:pt x="527387" y="125042"/>
                </a:lnTo>
                <a:lnTo>
                  <a:pt x="502293" y="165870"/>
                </a:lnTo>
                <a:cubicBezTo>
                  <a:pt x="491859" y="177660"/>
                  <a:pt x="481008" y="188720"/>
                  <a:pt x="474330" y="202909"/>
                </a:cubicBezTo>
                <a:cubicBezTo>
                  <a:pt x="480173" y="205831"/>
                  <a:pt x="477669" y="210839"/>
                  <a:pt x="473913" y="216369"/>
                </a:cubicBezTo>
                <a:lnTo>
                  <a:pt x="466063" y="232791"/>
                </a:lnTo>
                <a:lnTo>
                  <a:pt x="465148" y="232958"/>
                </a:lnTo>
                <a:cubicBezTo>
                  <a:pt x="464314" y="222942"/>
                  <a:pt x="486016" y="208752"/>
                  <a:pt x="473495" y="202910"/>
                </a:cubicBezTo>
                <a:cubicBezTo>
                  <a:pt x="486850" y="174530"/>
                  <a:pt x="516899" y="158671"/>
                  <a:pt x="526915" y="124449"/>
                </a:cubicBezTo>
                <a:close/>
                <a:moveTo>
                  <a:pt x="608714" y="112764"/>
                </a:moveTo>
                <a:lnTo>
                  <a:pt x="608094" y="114445"/>
                </a:lnTo>
                <a:lnTo>
                  <a:pt x="600890" y="122362"/>
                </a:lnTo>
                <a:cubicBezTo>
                  <a:pt x="598073" y="125284"/>
                  <a:pt x="595360" y="128205"/>
                  <a:pt x="592021" y="132795"/>
                </a:cubicBezTo>
                <a:lnTo>
                  <a:pt x="592386" y="131395"/>
                </a:lnTo>
                <a:lnTo>
                  <a:pt x="599846" y="123197"/>
                </a:lnTo>
                <a:cubicBezTo>
                  <a:pt x="602663" y="120276"/>
                  <a:pt x="605376" y="117355"/>
                  <a:pt x="608714" y="112764"/>
                </a:cubicBezTo>
                <a:close/>
                <a:moveTo>
                  <a:pt x="563641" y="100243"/>
                </a:moveTo>
                <a:lnTo>
                  <a:pt x="563246" y="102090"/>
                </a:lnTo>
                <a:lnTo>
                  <a:pt x="561138" y="105251"/>
                </a:lnTo>
                <a:cubicBezTo>
                  <a:pt x="560304" y="106086"/>
                  <a:pt x="554461" y="131961"/>
                  <a:pt x="541106" y="131961"/>
                </a:cubicBezTo>
                <a:lnTo>
                  <a:pt x="540535" y="131840"/>
                </a:lnTo>
                <a:lnTo>
                  <a:pt x="548917" y="128023"/>
                </a:lnTo>
                <a:cubicBezTo>
                  <a:pt x="556233" y="120902"/>
                  <a:pt x="559677" y="106504"/>
                  <a:pt x="560302" y="105252"/>
                </a:cubicBezTo>
                <a:cubicBezTo>
                  <a:pt x="561137" y="103582"/>
                  <a:pt x="562806" y="101913"/>
                  <a:pt x="563641" y="100243"/>
                </a:cubicBezTo>
                <a:close/>
                <a:moveTo>
                  <a:pt x="695983" y="91759"/>
                </a:moveTo>
                <a:lnTo>
                  <a:pt x="700702" y="107384"/>
                </a:lnTo>
                <a:lnTo>
                  <a:pt x="702178" y="170336"/>
                </a:lnTo>
                <a:lnTo>
                  <a:pt x="701365" y="169523"/>
                </a:lnTo>
                <a:close/>
                <a:moveTo>
                  <a:pt x="617184" y="54696"/>
                </a:moveTo>
                <a:lnTo>
                  <a:pt x="621235" y="56006"/>
                </a:lnTo>
                <a:cubicBezTo>
                  <a:pt x="630417" y="60179"/>
                  <a:pt x="656500" y="74369"/>
                  <a:pt x="676011" y="104626"/>
                </a:cubicBezTo>
                <a:lnTo>
                  <a:pt x="684135" y="126715"/>
                </a:lnTo>
                <a:lnTo>
                  <a:pt x="683836" y="126118"/>
                </a:lnTo>
                <a:cubicBezTo>
                  <a:pt x="683002" y="124449"/>
                  <a:pt x="682167" y="122779"/>
                  <a:pt x="681332" y="121110"/>
                </a:cubicBezTo>
                <a:cubicBezTo>
                  <a:pt x="681332" y="121110"/>
                  <a:pt x="681332" y="120275"/>
                  <a:pt x="680497" y="120275"/>
                </a:cubicBezTo>
                <a:cubicBezTo>
                  <a:pt x="679663" y="118606"/>
                  <a:pt x="678828" y="116936"/>
                  <a:pt x="677993" y="114432"/>
                </a:cubicBezTo>
                <a:cubicBezTo>
                  <a:pt x="671316" y="101912"/>
                  <a:pt x="663804" y="91061"/>
                  <a:pt x="655457" y="82714"/>
                </a:cubicBezTo>
                <a:cubicBezTo>
                  <a:pt x="643771" y="127787"/>
                  <a:pt x="627912" y="167852"/>
                  <a:pt x="580335" y="240470"/>
                </a:cubicBezTo>
                <a:cubicBezTo>
                  <a:pt x="575744" y="247356"/>
                  <a:pt x="570319" y="252625"/>
                  <a:pt x="564450" y="257046"/>
                </a:cubicBezTo>
                <a:lnTo>
                  <a:pt x="563175" y="257836"/>
                </a:lnTo>
                <a:lnTo>
                  <a:pt x="578665" y="241305"/>
                </a:lnTo>
                <a:cubicBezTo>
                  <a:pt x="626242" y="169522"/>
                  <a:pt x="642101" y="129457"/>
                  <a:pt x="653787" y="83550"/>
                </a:cubicBezTo>
                <a:cubicBezTo>
                  <a:pt x="653787" y="83550"/>
                  <a:pt x="654622" y="84384"/>
                  <a:pt x="654622" y="84384"/>
                </a:cubicBezTo>
                <a:cubicBezTo>
                  <a:pt x="654622" y="84384"/>
                  <a:pt x="654622" y="84384"/>
                  <a:pt x="654622" y="83550"/>
                </a:cubicBezTo>
                <a:cubicBezTo>
                  <a:pt x="654622" y="82715"/>
                  <a:pt x="649614" y="78542"/>
                  <a:pt x="648779" y="77707"/>
                </a:cubicBezTo>
                <a:cubicBezTo>
                  <a:pt x="647109" y="76038"/>
                  <a:pt x="644606" y="73534"/>
                  <a:pt x="642936" y="71864"/>
                </a:cubicBezTo>
                <a:close/>
                <a:moveTo>
                  <a:pt x="603627" y="50310"/>
                </a:moveTo>
                <a:lnTo>
                  <a:pt x="604672" y="50648"/>
                </a:lnTo>
                <a:lnTo>
                  <a:pt x="598699" y="61847"/>
                </a:lnTo>
                <a:cubicBezTo>
                  <a:pt x="578666" y="151159"/>
                  <a:pt x="526081" y="221272"/>
                  <a:pt x="452629" y="274692"/>
                </a:cubicBezTo>
                <a:cubicBezTo>
                  <a:pt x="434318" y="287839"/>
                  <a:pt x="422082" y="297757"/>
                  <a:pt x="414291" y="305196"/>
                </a:cubicBezTo>
                <a:lnTo>
                  <a:pt x="405153" y="317437"/>
                </a:lnTo>
                <a:lnTo>
                  <a:pt x="406251" y="312671"/>
                </a:lnTo>
                <a:cubicBezTo>
                  <a:pt x="412929" y="304845"/>
                  <a:pt x="426545" y="293056"/>
                  <a:pt x="450959" y="275527"/>
                </a:cubicBezTo>
                <a:cubicBezTo>
                  <a:pt x="525246" y="222107"/>
                  <a:pt x="577831" y="151994"/>
                  <a:pt x="597028" y="62683"/>
                </a:cubicBezTo>
                <a:close/>
                <a:moveTo>
                  <a:pt x="703907" y="0"/>
                </a:moveTo>
                <a:lnTo>
                  <a:pt x="3592800" y="0"/>
                </a:lnTo>
                <a:lnTo>
                  <a:pt x="3592800" y="1479600"/>
                </a:lnTo>
                <a:lnTo>
                  <a:pt x="0" y="1479600"/>
                </a:lnTo>
                <a:lnTo>
                  <a:pt x="0" y="522102"/>
                </a:lnTo>
                <a:lnTo>
                  <a:pt x="22661" y="531566"/>
                </a:lnTo>
                <a:cubicBezTo>
                  <a:pt x="54692" y="544086"/>
                  <a:pt x="93714" y="557232"/>
                  <a:pt x="122093" y="560153"/>
                </a:cubicBezTo>
                <a:cubicBezTo>
                  <a:pt x="144630" y="562240"/>
                  <a:pt x="166540" y="562866"/>
                  <a:pt x="187825" y="562136"/>
                </a:cubicBezTo>
                <a:lnTo>
                  <a:pt x="248480" y="556111"/>
                </a:lnTo>
                <a:lnTo>
                  <a:pt x="245627" y="556815"/>
                </a:lnTo>
                <a:cubicBezTo>
                  <a:pt x="237280" y="558485"/>
                  <a:pt x="229768" y="559320"/>
                  <a:pt x="221421" y="560154"/>
                </a:cubicBezTo>
                <a:cubicBezTo>
                  <a:pt x="291535" y="554311"/>
                  <a:pt x="332434" y="549303"/>
                  <a:pt x="399209" y="516751"/>
                </a:cubicBezTo>
                <a:cubicBezTo>
                  <a:pt x="443656" y="496092"/>
                  <a:pt x="493737" y="460409"/>
                  <a:pt x="529380" y="432238"/>
                </a:cubicBezTo>
                <a:lnTo>
                  <a:pt x="551134" y="414285"/>
                </a:lnTo>
                <a:lnTo>
                  <a:pt x="570319" y="401564"/>
                </a:lnTo>
                <a:cubicBezTo>
                  <a:pt x="570319" y="402398"/>
                  <a:pt x="570319" y="403233"/>
                  <a:pt x="570319" y="404068"/>
                </a:cubicBezTo>
                <a:cubicBezTo>
                  <a:pt x="571989" y="404068"/>
                  <a:pt x="573658" y="404902"/>
                  <a:pt x="575327" y="404902"/>
                </a:cubicBezTo>
                <a:cubicBezTo>
                  <a:pt x="574493" y="407406"/>
                  <a:pt x="574493" y="407406"/>
                  <a:pt x="560303" y="424100"/>
                </a:cubicBezTo>
                <a:cubicBezTo>
                  <a:pt x="591186" y="399894"/>
                  <a:pt x="606211" y="361499"/>
                  <a:pt x="638763" y="338128"/>
                </a:cubicBezTo>
                <a:cubicBezTo>
                  <a:pt x="637929" y="340632"/>
                  <a:pt x="635425" y="346474"/>
                  <a:pt x="629582" y="355656"/>
                </a:cubicBezTo>
                <a:cubicBezTo>
                  <a:pt x="628747" y="357325"/>
                  <a:pt x="627912" y="358160"/>
                  <a:pt x="626243" y="359829"/>
                </a:cubicBezTo>
                <a:cubicBezTo>
                  <a:pt x="613723" y="378192"/>
                  <a:pt x="592856" y="404902"/>
                  <a:pt x="561138" y="434116"/>
                </a:cubicBezTo>
                <a:cubicBezTo>
                  <a:pt x="563642" y="432447"/>
                  <a:pt x="566146" y="429943"/>
                  <a:pt x="569485" y="426604"/>
                </a:cubicBezTo>
                <a:cubicBezTo>
                  <a:pt x="568650" y="427439"/>
                  <a:pt x="567815" y="428273"/>
                  <a:pt x="567815" y="429108"/>
                </a:cubicBezTo>
                <a:cubicBezTo>
                  <a:pt x="565311" y="430777"/>
                  <a:pt x="563642" y="433281"/>
                  <a:pt x="561138" y="434951"/>
                </a:cubicBezTo>
                <a:cubicBezTo>
                  <a:pt x="507718" y="485032"/>
                  <a:pt x="425084" y="540121"/>
                  <a:pt x="309898" y="566831"/>
                </a:cubicBezTo>
                <a:cubicBezTo>
                  <a:pt x="320749" y="565161"/>
                  <a:pt x="324087" y="565161"/>
                  <a:pt x="335773" y="561823"/>
                </a:cubicBezTo>
                <a:cubicBezTo>
                  <a:pt x="320749" y="565996"/>
                  <a:pt x="319914" y="566831"/>
                  <a:pt x="313237" y="568500"/>
                </a:cubicBezTo>
                <a:cubicBezTo>
                  <a:pt x="317410" y="567666"/>
                  <a:pt x="317410" y="567666"/>
                  <a:pt x="338277" y="563492"/>
                </a:cubicBezTo>
                <a:lnTo>
                  <a:pt x="327996" y="567000"/>
                </a:lnTo>
                <a:lnTo>
                  <a:pt x="277344" y="579351"/>
                </a:lnTo>
                <a:cubicBezTo>
                  <a:pt x="294456" y="576013"/>
                  <a:pt x="306559" y="573509"/>
                  <a:pt x="315949" y="571109"/>
                </a:cubicBezTo>
                <a:lnTo>
                  <a:pt x="327996" y="567000"/>
                </a:lnTo>
                <a:lnTo>
                  <a:pt x="365482" y="557858"/>
                </a:lnTo>
                <a:cubicBezTo>
                  <a:pt x="449603" y="530627"/>
                  <a:pt x="521282" y="486493"/>
                  <a:pt x="576997" y="428273"/>
                </a:cubicBezTo>
                <a:cubicBezTo>
                  <a:pt x="580335" y="424935"/>
                  <a:pt x="600368" y="403233"/>
                  <a:pt x="607045" y="394886"/>
                </a:cubicBezTo>
                <a:cubicBezTo>
                  <a:pt x="633755" y="363168"/>
                  <a:pt x="660465" y="323938"/>
                  <a:pt x="679663" y="274692"/>
                </a:cubicBezTo>
                <a:cubicBezTo>
                  <a:pt x="683002" y="265510"/>
                  <a:pt x="685506" y="255494"/>
                  <a:pt x="688010" y="245478"/>
                </a:cubicBezTo>
                <a:lnTo>
                  <a:pt x="688344" y="243810"/>
                </a:lnTo>
                <a:lnTo>
                  <a:pt x="688843" y="243810"/>
                </a:lnTo>
                <a:lnTo>
                  <a:pt x="695702" y="222444"/>
                </a:lnTo>
                <a:lnTo>
                  <a:pt x="691348" y="249652"/>
                </a:lnTo>
                <a:cubicBezTo>
                  <a:pt x="691348" y="249652"/>
                  <a:pt x="691348" y="250487"/>
                  <a:pt x="691348" y="250487"/>
                </a:cubicBezTo>
                <a:lnTo>
                  <a:pt x="693852" y="242975"/>
                </a:lnTo>
                <a:cubicBezTo>
                  <a:pt x="693852" y="242975"/>
                  <a:pt x="693852" y="242140"/>
                  <a:pt x="693852" y="242140"/>
                </a:cubicBezTo>
                <a:lnTo>
                  <a:pt x="693018" y="242140"/>
                </a:lnTo>
                <a:cubicBezTo>
                  <a:pt x="695522" y="232124"/>
                  <a:pt x="698861" y="223777"/>
                  <a:pt x="700530" y="216265"/>
                </a:cubicBezTo>
                <a:cubicBezTo>
                  <a:pt x="701365" y="212926"/>
                  <a:pt x="702199" y="209588"/>
                  <a:pt x="703034" y="206249"/>
                </a:cubicBezTo>
                <a:cubicBezTo>
                  <a:pt x="704703" y="197067"/>
                  <a:pt x="706373" y="187051"/>
                  <a:pt x="707207" y="176200"/>
                </a:cubicBezTo>
                <a:cubicBezTo>
                  <a:pt x="707207" y="176200"/>
                  <a:pt x="707207" y="175365"/>
                  <a:pt x="707207" y="175365"/>
                </a:cubicBezTo>
                <a:lnTo>
                  <a:pt x="706733" y="174891"/>
                </a:lnTo>
                <a:lnTo>
                  <a:pt x="709710" y="159507"/>
                </a:lnTo>
                <a:cubicBezTo>
                  <a:pt x="714719" y="112765"/>
                  <a:pt x="713884" y="103583"/>
                  <a:pt x="712215" y="58510"/>
                </a:cubicBezTo>
                <a:cubicBezTo>
                  <a:pt x="710754" y="44946"/>
                  <a:pt x="709450" y="34043"/>
                  <a:pt x="708120" y="24640"/>
                </a:cubicBezTo>
                <a:close/>
                <a:moveTo>
                  <a:pt x="655918" y="0"/>
                </a:moveTo>
                <a:lnTo>
                  <a:pt x="657739" y="0"/>
                </a:lnTo>
                <a:lnTo>
                  <a:pt x="678958" y="35387"/>
                </a:lnTo>
                <a:lnTo>
                  <a:pt x="689241" y="69437"/>
                </a:lnTo>
                <a:close/>
                <a:moveTo>
                  <a:pt x="125646" y="0"/>
                </a:moveTo>
                <a:lnTo>
                  <a:pt x="314015" y="0"/>
                </a:lnTo>
                <a:lnTo>
                  <a:pt x="298211" y="8429"/>
                </a:lnTo>
                <a:cubicBezTo>
                  <a:pt x="295707" y="11768"/>
                  <a:pt x="300715" y="14272"/>
                  <a:pt x="301550" y="14272"/>
                </a:cubicBezTo>
                <a:cubicBezTo>
                  <a:pt x="311567" y="16775"/>
                  <a:pt x="314540" y="14584"/>
                  <a:pt x="337938" y="3120"/>
                </a:cubicBezTo>
                <a:lnTo>
                  <a:pt x="344553" y="0"/>
                </a:lnTo>
                <a:lnTo>
                  <a:pt x="488365" y="0"/>
                </a:lnTo>
                <a:lnTo>
                  <a:pt x="478504" y="5090"/>
                </a:lnTo>
                <a:cubicBezTo>
                  <a:pt x="472661" y="7594"/>
                  <a:pt x="467653" y="9264"/>
                  <a:pt x="460976" y="9264"/>
                </a:cubicBezTo>
                <a:cubicBezTo>
                  <a:pt x="457637" y="9264"/>
                  <a:pt x="454298" y="9264"/>
                  <a:pt x="450959" y="10933"/>
                </a:cubicBezTo>
                <a:cubicBezTo>
                  <a:pt x="448455" y="11768"/>
                  <a:pt x="446786" y="12602"/>
                  <a:pt x="444282" y="12602"/>
                </a:cubicBezTo>
                <a:cubicBezTo>
                  <a:pt x="442613" y="12602"/>
                  <a:pt x="440109" y="12602"/>
                  <a:pt x="438439" y="12602"/>
                </a:cubicBezTo>
                <a:cubicBezTo>
                  <a:pt x="435935" y="12602"/>
                  <a:pt x="432596" y="11768"/>
                  <a:pt x="430092" y="12602"/>
                </a:cubicBezTo>
                <a:cubicBezTo>
                  <a:pt x="428423" y="12602"/>
                  <a:pt x="428423" y="13437"/>
                  <a:pt x="426754" y="13437"/>
                </a:cubicBezTo>
                <a:cubicBezTo>
                  <a:pt x="425919" y="13437"/>
                  <a:pt x="425084" y="13437"/>
                  <a:pt x="424250" y="13437"/>
                </a:cubicBezTo>
                <a:cubicBezTo>
                  <a:pt x="421745" y="13437"/>
                  <a:pt x="420076" y="13437"/>
                  <a:pt x="418407" y="14272"/>
                </a:cubicBezTo>
                <a:cubicBezTo>
                  <a:pt x="415903" y="15106"/>
                  <a:pt x="415903" y="15941"/>
                  <a:pt x="414233" y="15941"/>
                </a:cubicBezTo>
                <a:lnTo>
                  <a:pt x="411729" y="15941"/>
                </a:lnTo>
                <a:cubicBezTo>
                  <a:pt x="410060" y="15941"/>
                  <a:pt x="407556" y="15941"/>
                  <a:pt x="405887" y="16776"/>
                </a:cubicBezTo>
                <a:cubicBezTo>
                  <a:pt x="400878" y="19280"/>
                  <a:pt x="395870" y="19280"/>
                  <a:pt x="390862" y="19280"/>
                </a:cubicBezTo>
                <a:cubicBezTo>
                  <a:pt x="390028" y="19280"/>
                  <a:pt x="390028" y="19280"/>
                  <a:pt x="389193" y="19280"/>
                </a:cubicBezTo>
                <a:cubicBezTo>
                  <a:pt x="389193" y="19280"/>
                  <a:pt x="348293" y="21784"/>
                  <a:pt x="348293" y="22618"/>
                </a:cubicBezTo>
                <a:cubicBezTo>
                  <a:pt x="344955" y="24288"/>
                  <a:pt x="341616" y="25122"/>
                  <a:pt x="338277" y="25957"/>
                </a:cubicBezTo>
                <a:cubicBezTo>
                  <a:pt x="330764" y="28461"/>
                  <a:pt x="324086" y="32635"/>
                  <a:pt x="316574" y="35139"/>
                </a:cubicBezTo>
                <a:cubicBezTo>
                  <a:pt x="314906" y="35973"/>
                  <a:pt x="314070" y="35139"/>
                  <a:pt x="312402" y="35973"/>
                </a:cubicBezTo>
                <a:cubicBezTo>
                  <a:pt x="307394" y="36808"/>
                  <a:pt x="302385" y="38477"/>
                  <a:pt x="298211" y="40147"/>
                </a:cubicBezTo>
                <a:lnTo>
                  <a:pt x="292368" y="45155"/>
                </a:lnTo>
                <a:cubicBezTo>
                  <a:pt x="289865" y="46824"/>
                  <a:pt x="286526" y="48494"/>
                  <a:pt x="283187" y="49328"/>
                </a:cubicBezTo>
                <a:cubicBezTo>
                  <a:pt x="280683" y="49328"/>
                  <a:pt x="278179" y="50163"/>
                  <a:pt x="275675" y="50998"/>
                </a:cubicBezTo>
                <a:cubicBezTo>
                  <a:pt x="273171" y="50998"/>
                  <a:pt x="272336" y="53502"/>
                  <a:pt x="270667" y="54336"/>
                </a:cubicBezTo>
                <a:cubicBezTo>
                  <a:pt x="268997" y="55171"/>
                  <a:pt x="266493" y="55171"/>
                  <a:pt x="264824" y="56006"/>
                </a:cubicBezTo>
                <a:cubicBezTo>
                  <a:pt x="261485" y="57675"/>
                  <a:pt x="211404" y="74369"/>
                  <a:pt x="208065" y="76873"/>
                </a:cubicBezTo>
                <a:cubicBezTo>
                  <a:pt x="206396" y="77708"/>
                  <a:pt x="204727" y="78542"/>
                  <a:pt x="203057" y="79377"/>
                </a:cubicBezTo>
                <a:cubicBezTo>
                  <a:pt x="200553" y="81046"/>
                  <a:pt x="198049" y="81881"/>
                  <a:pt x="196380" y="83550"/>
                </a:cubicBezTo>
                <a:cubicBezTo>
                  <a:pt x="194710" y="85220"/>
                  <a:pt x="194710" y="89393"/>
                  <a:pt x="195545" y="91897"/>
                </a:cubicBezTo>
                <a:cubicBezTo>
                  <a:pt x="195545" y="91897"/>
                  <a:pt x="195545" y="92732"/>
                  <a:pt x="195545" y="92732"/>
                </a:cubicBezTo>
                <a:cubicBezTo>
                  <a:pt x="199719" y="94401"/>
                  <a:pt x="203892" y="93567"/>
                  <a:pt x="208900" y="92732"/>
                </a:cubicBezTo>
                <a:cubicBezTo>
                  <a:pt x="210570" y="92732"/>
                  <a:pt x="212239" y="92732"/>
                  <a:pt x="213908" y="91897"/>
                </a:cubicBezTo>
                <a:cubicBezTo>
                  <a:pt x="216412" y="91062"/>
                  <a:pt x="218082" y="91062"/>
                  <a:pt x="220586" y="91062"/>
                </a:cubicBezTo>
                <a:cubicBezTo>
                  <a:pt x="224759" y="91062"/>
                  <a:pt x="228933" y="88558"/>
                  <a:pt x="233106" y="86889"/>
                </a:cubicBezTo>
                <a:cubicBezTo>
                  <a:pt x="233941" y="86889"/>
                  <a:pt x="233941" y="86054"/>
                  <a:pt x="234775" y="86054"/>
                </a:cubicBezTo>
                <a:cubicBezTo>
                  <a:pt x="288195" y="74369"/>
                  <a:pt x="377507" y="36808"/>
                  <a:pt x="465984" y="30965"/>
                </a:cubicBezTo>
                <a:cubicBezTo>
                  <a:pt x="466297" y="30965"/>
                  <a:pt x="479522" y="30378"/>
                  <a:pt x="499187" y="31185"/>
                </a:cubicBezTo>
                <a:lnTo>
                  <a:pt x="535010" y="35465"/>
                </a:lnTo>
                <a:lnTo>
                  <a:pt x="516012" y="84920"/>
                </a:lnTo>
                <a:cubicBezTo>
                  <a:pt x="498171" y="133318"/>
                  <a:pt x="482677" y="170566"/>
                  <a:pt x="430092" y="201240"/>
                </a:cubicBezTo>
                <a:cubicBezTo>
                  <a:pt x="352466" y="252156"/>
                  <a:pt x="400878" y="238801"/>
                  <a:pt x="401712" y="238801"/>
                </a:cubicBezTo>
                <a:cubicBezTo>
                  <a:pt x="409225" y="236297"/>
                  <a:pt x="415902" y="231289"/>
                  <a:pt x="418406" y="229619"/>
                </a:cubicBezTo>
                <a:cubicBezTo>
                  <a:pt x="403382" y="253825"/>
                  <a:pt x="382723" y="273649"/>
                  <a:pt x="357996" y="289091"/>
                </a:cubicBezTo>
                <a:lnTo>
                  <a:pt x="275246" y="321458"/>
                </a:lnTo>
                <a:lnTo>
                  <a:pt x="276510" y="318930"/>
                </a:lnTo>
                <a:cubicBezTo>
                  <a:pt x="276510" y="315591"/>
                  <a:pt x="275675" y="313087"/>
                  <a:pt x="273171" y="311418"/>
                </a:cubicBezTo>
                <a:cubicBezTo>
                  <a:pt x="268998" y="307244"/>
                  <a:pt x="265659" y="305575"/>
                  <a:pt x="251469" y="297228"/>
                </a:cubicBezTo>
                <a:cubicBezTo>
                  <a:pt x="237280" y="289716"/>
                  <a:pt x="228933" y="277196"/>
                  <a:pt x="223090" y="267180"/>
                </a:cubicBezTo>
                <a:cubicBezTo>
                  <a:pt x="220586" y="263006"/>
                  <a:pt x="218082" y="258833"/>
                  <a:pt x="216413" y="254659"/>
                </a:cubicBezTo>
                <a:lnTo>
                  <a:pt x="213908" y="249651"/>
                </a:lnTo>
                <a:cubicBezTo>
                  <a:pt x="211404" y="244643"/>
                  <a:pt x="208066" y="238800"/>
                  <a:pt x="203892" y="232958"/>
                </a:cubicBezTo>
                <a:cubicBezTo>
                  <a:pt x="202223" y="231288"/>
                  <a:pt x="200553" y="228784"/>
                  <a:pt x="198884" y="227115"/>
                </a:cubicBezTo>
                <a:lnTo>
                  <a:pt x="193041" y="221272"/>
                </a:lnTo>
                <a:cubicBezTo>
                  <a:pt x="191372" y="219603"/>
                  <a:pt x="189703" y="217933"/>
                  <a:pt x="188033" y="215429"/>
                </a:cubicBezTo>
                <a:cubicBezTo>
                  <a:pt x="186364" y="213760"/>
                  <a:pt x="185529" y="212090"/>
                  <a:pt x="185529" y="211256"/>
                </a:cubicBezTo>
                <a:cubicBezTo>
                  <a:pt x="160489" y="148655"/>
                  <a:pt x="154646" y="112763"/>
                  <a:pt x="146299" y="50162"/>
                </a:cubicBezTo>
                <a:cubicBezTo>
                  <a:pt x="144213" y="33886"/>
                  <a:pt x="138161" y="19279"/>
                  <a:pt x="128562" y="3837"/>
                </a:cubicBezTo>
                <a:close/>
              </a:path>
            </a:pathLst>
          </a:custGeom>
          <a:blipFill>
            <a:blip r:embed="rId5" cstate="screen">
              <a:extLst>
                <a:ext uri="{28A0092B-C50C-407E-A947-70E740481C1C}">
                  <a14:useLocalDpi xmlns:a14="http://schemas.microsoft.com/office/drawing/2010/main"/>
                </a:ext>
              </a:extLst>
            </a:blip>
            <a:stretch>
              <a:fillRect/>
            </a:stretch>
          </a:blipFill>
        </p:spPr>
        <p:txBody>
          <a:bodyPr wrap="square">
            <a:noAutofit/>
          </a:bodyPr>
          <a:lstStyle>
            <a:lvl1pPr marL="0" indent="0">
              <a:lnSpc>
                <a:spcPct val="100000"/>
              </a:lnSpc>
              <a:spcAft>
                <a:spcPts val="0"/>
              </a:spcAft>
              <a:buFont typeface="Arial" panose="020B0604020202020204" pitchFamily="34" charset="0"/>
              <a:buNone/>
              <a:defRPr sz="100">
                <a:noFill/>
              </a:defRPr>
            </a:lvl1pPr>
            <a:lvl2pPr marL="0" indent="0">
              <a:lnSpc>
                <a:spcPct val="100000"/>
              </a:lnSpc>
              <a:spcAft>
                <a:spcPts val="0"/>
              </a:spcAft>
              <a:buNone/>
              <a:defRPr sz="100">
                <a:noFill/>
              </a:defRPr>
            </a:lvl2pPr>
            <a:lvl3pPr marL="0" indent="0">
              <a:lnSpc>
                <a:spcPct val="100000"/>
              </a:lnSpc>
              <a:spcAft>
                <a:spcPts val="0"/>
              </a:spcAft>
              <a:buNone/>
              <a:defRPr sz="100">
                <a:noFill/>
              </a:defRPr>
            </a:lvl3pPr>
            <a:lvl4pPr marL="0" indent="0">
              <a:lnSpc>
                <a:spcPct val="100000"/>
              </a:lnSpc>
              <a:spcAft>
                <a:spcPts val="0"/>
              </a:spcAft>
              <a:buNone/>
              <a:defRPr sz="100">
                <a:noFill/>
              </a:defRPr>
            </a:lvl4pPr>
            <a:lvl5pPr marL="0" indent="0">
              <a:lnSpc>
                <a:spcPct val="100000"/>
              </a:lnSpc>
              <a:spcAft>
                <a:spcPts val="0"/>
              </a:spcAft>
              <a:buNone/>
              <a:defRPr sz="100">
                <a:no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5900990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RBMH Text">
    <p:bg bwMode="gray">
      <p:bgPr>
        <a:solidFill>
          <a:schemeClr val="bg2"/>
        </a:solidFill>
        <a:effectLst/>
      </p:bgPr>
    </p:bg>
    <p:spTree>
      <p:nvGrpSpPr>
        <p:cNvPr id="1" name=""/>
        <p:cNvGrpSpPr/>
        <p:nvPr/>
      </p:nvGrpSpPr>
      <p:grpSpPr>
        <a:xfrm>
          <a:off x="0" y="0"/>
          <a:ext cx="0" cy="0"/>
          <a:chOff x="0" y="0"/>
          <a:chExt cx="0" cy="0"/>
        </a:xfrm>
      </p:grpSpPr>
      <p:sp>
        <p:nvSpPr>
          <p:cNvPr id="11" name="Text Placeholder 10"/>
          <p:cNvSpPr>
            <a:spLocks noGrp="1"/>
          </p:cNvSpPr>
          <p:nvPr>
            <p:ph type="body" sz="quarter" idx="14"/>
          </p:nvPr>
        </p:nvSpPr>
        <p:spPr bwMode="gray">
          <a:xfrm>
            <a:off x="533399" y="1966832"/>
            <a:ext cx="11103563" cy="4537949"/>
          </a:xfrm>
        </p:spPr>
        <p:txBody>
          <a:bodyPr/>
          <a:lstStyle>
            <a:lvl1pPr>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009E11BC-B08D-461D-9A2B-ABB935AAAF21}"/>
              </a:ext>
            </a:extLst>
          </p:cNvPr>
          <p:cNvSpPr>
            <a:spLocks noGrp="1"/>
          </p:cNvSpPr>
          <p:nvPr>
            <p:ph type="title"/>
          </p:nvPr>
        </p:nvSpPr>
        <p:spPr bwMode="gray">
          <a:xfrm>
            <a:off x="1775520" y="361228"/>
            <a:ext cx="9861443" cy="546914"/>
          </a:xfrm>
        </p:spPr>
        <p:txBody>
          <a:bodyPr/>
          <a:lstStyle>
            <a:lvl1pPr>
              <a:defRPr/>
            </a:lvl1pPr>
          </a:lstStyle>
          <a:p>
            <a:r>
              <a:rPr lang="en-US" dirty="0"/>
              <a:t>Click to edit Master title style</a:t>
            </a:r>
          </a:p>
        </p:txBody>
      </p:sp>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7" name="Subtitle 2">
            <a:extLst>
              <a:ext uri="{FF2B5EF4-FFF2-40B4-BE49-F238E27FC236}">
                <a16:creationId xmlns:a16="http://schemas.microsoft.com/office/drawing/2014/main" id="{316D0B28-82C1-43A9-ADE6-6EB8DB840040}"/>
              </a:ext>
            </a:extLst>
          </p:cNvPr>
          <p:cNvSpPr>
            <a:spLocks noGrp="1"/>
          </p:cNvSpPr>
          <p:nvPr>
            <p:ph type="subTitle" idx="13"/>
          </p:nvPr>
        </p:nvSpPr>
        <p:spPr bwMode="gray">
          <a:xfrm>
            <a:off x="1792186" y="940347"/>
            <a:ext cx="9844983" cy="313423"/>
          </a:xfrm>
        </p:spPr>
        <p:txBody>
          <a:bodyPr/>
          <a:lstStyle>
            <a:lvl1pPr marL="0" indent="0" algn="l">
              <a:buNone/>
              <a:defRPr sz="2600"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36254719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RBMH Text (2)">
    <p:bg bwMode="gray">
      <p:bgPr>
        <a:solidFill>
          <a:schemeClr val="bg2"/>
        </a:solidFill>
        <a:effectLst/>
      </p:bgPr>
    </p:bg>
    <p:spTree>
      <p:nvGrpSpPr>
        <p:cNvPr id="1" name=""/>
        <p:cNvGrpSpPr/>
        <p:nvPr/>
      </p:nvGrpSpPr>
      <p:grpSpPr>
        <a:xfrm>
          <a:off x="0" y="0"/>
          <a:ext cx="0" cy="0"/>
          <a:chOff x="0" y="0"/>
          <a:chExt cx="0" cy="0"/>
        </a:xfrm>
      </p:grpSpPr>
      <p:sp>
        <p:nvSpPr>
          <p:cNvPr id="11" name="Text Placeholder 10"/>
          <p:cNvSpPr>
            <a:spLocks noGrp="1"/>
          </p:cNvSpPr>
          <p:nvPr>
            <p:ph type="body" sz="quarter" idx="14"/>
          </p:nvPr>
        </p:nvSpPr>
        <p:spPr bwMode="gray">
          <a:xfrm>
            <a:off x="533398" y="1966832"/>
            <a:ext cx="5461200" cy="4537949"/>
          </a:xfrm>
        </p:spPr>
        <p:txBody>
          <a:bodyPr/>
          <a:lstStyle>
            <a:lvl1pPr>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009E11BC-B08D-461D-9A2B-ABB935AAAF21}"/>
              </a:ext>
            </a:extLst>
          </p:cNvPr>
          <p:cNvSpPr>
            <a:spLocks noGrp="1"/>
          </p:cNvSpPr>
          <p:nvPr>
            <p:ph type="title"/>
          </p:nvPr>
        </p:nvSpPr>
        <p:spPr bwMode="gray">
          <a:xfrm>
            <a:off x="1775520" y="361228"/>
            <a:ext cx="9861443" cy="546914"/>
          </a:xfrm>
        </p:spPr>
        <p:txBody>
          <a:bodyPr/>
          <a:lstStyle>
            <a:lvl1pPr>
              <a:defRPr/>
            </a:lvl1pPr>
          </a:lstStyle>
          <a:p>
            <a:r>
              <a:rPr lang="en-US" dirty="0"/>
              <a:t>Click to edit Master title style</a:t>
            </a:r>
          </a:p>
        </p:txBody>
      </p:sp>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7" name="Subtitle 2">
            <a:extLst>
              <a:ext uri="{FF2B5EF4-FFF2-40B4-BE49-F238E27FC236}">
                <a16:creationId xmlns:a16="http://schemas.microsoft.com/office/drawing/2014/main" id="{316D0B28-82C1-43A9-ADE6-6EB8DB840040}"/>
              </a:ext>
            </a:extLst>
          </p:cNvPr>
          <p:cNvSpPr>
            <a:spLocks noGrp="1"/>
          </p:cNvSpPr>
          <p:nvPr>
            <p:ph type="subTitle" idx="13"/>
          </p:nvPr>
        </p:nvSpPr>
        <p:spPr bwMode="gray">
          <a:xfrm>
            <a:off x="1792186" y="940347"/>
            <a:ext cx="9844983" cy="313423"/>
          </a:xfrm>
        </p:spPr>
        <p:txBody>
          <a:bodyPr/>
          <a:lstStyle>
            <a:lvl1pPr marL="0" indent="0" algn="l">
              <a:buNone/>
              <a:defRPr sz="2600"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9" name="Text Placeholder 10"/>
          <p:cNvSpPr>
            <a:spLocks noGrp="1"/>
          </p:cNvSpPr>
          <p:nvPr>
            <p:ph type="body" sz="quarter" idx="15"/>
          </p:nvPr>
        </p:nvSpPr>
        <p:spPr bwMode="gray">
          <a:xfrm>
            <a:off x="6175820" y="1966832"/>
            <a:ext cx="5461200" cy="4537949"/>
          </a:xfrm>
        </p:spPr>
        <p:txBody>
          <a:bodyPr/>
          <a:lstStyle>
            <a:lvl1pPr>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7319922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RBMH Text &amp; Image 1">
    <p:bg bwMode="gray">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E11BC-B08D-461D-9A2B-ABB935AAAF21}"/>
              </a:ext>
            </a:extLst>
          </p:cNvPr>
          <p:cNvSpPr>
            <a:spLocks noGrp="1"/>
          </p:cNvSpPr>
          <p:nvPr>
            <p:ph type="title"/>
          </p:nvPr>
        </p:nvSpPr>
        <p:spPr bwMode="gray">
          <a:xfrm>
            <a:off x="1775520" y="361228"/>
            <a:ext cx="9861443" cy="546914"/>
          </a:xfrm>
        </p:spPr>
        <p:txBody>
          <a:bodyPr/>
          <a:lstStyle/>
          <a:p>
            <a:r>
              <a:rPr lang="en-US" dirty="0"/>
              <a:t>Click to edit Master title style</a:t>
            </a:r>
          </a:p>
        </p:txBody>
      </p:sp>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11" name="Picture Placeholder 10"/>
          <p:cNvSpPr>
            <a:spLocks noGrp="1"/>
          </p:cNvSpPr>
          <p:nvPr>
            <p:ph type="pic" sz="quarter" idx="15"/>
          </p:nvPr>
        </p:nvSpPr>
        <p:spPr bwMode="gray">
          <a:xfrm>
            <a:off x="0" y="1983582"/>
            <a:ext cx="12192000" cy="4874418"/>
          </a:xfrm>
        </p:spPr>
        <p:txBody>
          <a:bodyPr bIns="720000" anchor="ctr"/>
          <a:lstStyle>
            <a:lvl1pPr algn="ctr">
              <a:defRPr/>
            </a:lvl1pPr>
          </a:lstStyle>
          <a:p>
            <a:endParaRPr lang="en-US" dirty="0"/>
          </a:p>
        </p:txBody>
      </p:sp>
      <p:sp>
        <p:nvSpPr>
          <p:cNvPr id="9" name="Text Placeholder 8"/>
          <p:cNvSpPr>
            <a:spLocks noGrp="1"/>
          </p:cNvSpPr>
          <p:nvPr>
            <p:ph type="body" sz="quarter" idx="14"/>
          </p:nvPr>
        </p:nvSpPr>
        <p:spPr bwMode="gray">
          <a:xfrm>
            <a:off x="-323082" y="3088975"/>
            <a:ext cx="5266800" cy="2667600"/>
          </a:xfrm>
          <a:prstGeom prst="parallelogram">
            <a:avLst>
              <a:gd name="adj" fmla="val 9976"/>
            </a:avLst>
          </a:prstGeom>
          <a:solidFill>
            <a:schemeClr val="bg2"/>
          </a:solidFill>
          <a:effectLst>
            <a:outerShdw blurRad="152400" sx="102000" sy="102000" algn="tl" rotWithShape="0">
              <a:prstClr val="black">
                <a:alpha val="15000"/>
              </a:prstClr>
            </a:outerShdw>
          </a:effectLst>
        </p:spPr>
        <p:txBody>
          <a:bodyPr lIns="309600"/>
          <a:lstStyle>
            <a:lvl1pPr>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ubtitle 2">
            <a:extLst>
              <a:ext uri="{FF2B5EF4-FFF2-40B4-BE49-F238E27FC236}">
                <a16:creationId xmlns:a16="http://schemas.microsoft.com/office/drawing/2014/main" id="{316D0B28-82C1-43A9-ADE6-6EB8DB840040}"/>
              </a:ext>
            </a:extLst>
          </p:cNvPr>
          <p:cNvSpPr>
            <a:spLocks noGrp="1"/>
          </p:cNvSpPr>
          <p:nvPr>
            <p:ph type="subTitle" idx="13"/>
          </p:nvPr>
        </p:nvSpPr>
        <p:spPr bwMode="gray">
          <a:xfrm>
            <a:off x="1792186" y="940347"/>
            <a:ext cx="9844983" cy="313423"/>
          </a:xfrm>
        </p:spPr>
        <p:txBody>
          <a:bodyPr/>
          <a:lstStyle>
            <a:lvl1pPr marL="0" indent="0" algn="l">
              <a:buNone/>
              <a:defRPr sz="2600"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301126801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RBMH Text &amp; Image 2">
    <p:bg bwMode="gray">
      <p:bgPr>
        <a:solidFill>
          <a:schemeClr val="bg2"/>
        </a:solidFill>
        <a:effectLst/>
      </p:bgPr>
    </p:bg>
    <p:spTree>
      <p:nvGrpSpPr>
        <p:cNvPr id="1" name=""/>
        <p:cNvGrpSpPr/>
        <p:nvPr/>
      </p:nvGrpSpPr>
      <p:grpSpPr>
        <a:xfrm>
          <a:off x="0" y="0"/>
          <a:ext cx="0" cy="0"/>
          <a:chOff x="0" y="0"/>
          <a:chExt cx="0" cy="0"/>
        </a:xfrm>
      </p:grpSpPr>
      <p:sp>
        <p:nvSpPr>
          <p:cNvPr id="9" name="Text Placeholder 10"/>
          <p:cNvSpPr>
            <a:spLocks noGrp="1"/>
          </p:cNvSpPr>
          <p:nvPr>
            <p:ph type="body" sz="quarter" idx="16"/>
          </p:nvPr>
        </p:nvSpPr>
        <p:spPr bwMode="gray">
          <a:xfrm>
            <a:off x="8037834" y="1966832"/>
            <a:ext cx="3599185" cy="4537949"/>
          </a:xfrm>
        </p:spPr>
        <p:txBody>
          <a:bodyPr/>
          <a:lstStyle>
            <a:lvl1pPr>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009E11BC-B08D-461D-9A2B-ABB935AAAF21}"/>
              </a:ext>
            </a:extLst>
          </p:cNvPr>
          <p:cNvSpPr>
            <a:spLocks noGrp="1"/>
          </p:cNvSpPr>
          <p:nvPr>
            <p:ph type="title"/>
          </p:nvPr>
        </p:nvSpPr>
        <p:spPr bwMode="gray">
          <a:xfrm>
            <a:off x="1775520" y="361228"/>
            <a:ext cx="9861443" cy="546914"/>
          </a:xfrm>
        </p:spPr>
        <p:txBody>
          <a:bodyPr/>
          <a:lstStyle>
            <a:lvl1pPr>
              <a:defRPr/>
            </a:lvl1pPr>
          </a:lstStyle>
          <a:p>
            <a:r>
              <a:rPr lang="en-US" dirty="0"/>
              <a:t>Click to edit Master title style</a:t>
            </a:r>
          </a:p>
        </p:txBody>
      </p:sp>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7" name="Subtitle 2">
            <a:extLst>
              <a:ext uri="{FF2B5EF4-FFF2-40B4-BE49-F238E27FC236}">
                <a16:creationId xmlns:a16="http://schemas.microsoft.com/office/drawing/2014/main" id="{316D0B28-82C1-43A9-ADE6-6EB8DB840040}"/>
              </a:ext>
            </a:extLst>
          </p:cNvPr>
          <p:cNvSpPr>
            <a:spLocks noGrp="1"/>
          </p:cNvSpPr>
          <p:nvPr>
            <p:ph type="subTitle" idx="13"/>
          </p:nvPr>
        </p:nvSpPr>
        <p:spPr bwMode="gray">
          <a:xfrm>
            <a:off x="1792186" y="940347"/>
            <a:ext cx="9844983" cy="313423"/>
          </a:xfrm>
        </p:spPr>
        <p:txBody>
          <a:bodyPr/>
          <a:lstStyle>
            <a:lvl1pPr marL="0" indent="0" algn="l">
              <a:buNone/>
              <a:defRPr sz="2600"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Picture Placeholder 10"/>
          <p:cNvSpPr>
            <a:spLocks noGrp="1"/>
          </p:cNvSpPr>
          <p:nvPr>
            <p:ph type="pic" sz="quarter" idx="15"/>
          </p:nvPr>
        </p:nvSpPr>
        <p:spPr bwMode="gray">
          <a:xfrm>
            <a:off x="-663575" y="1982787"/>
            <a:ext cx="8467565" cy="4872832"/>
          </a:xfrm>
          <a:prstGeom prst="parallelogram">
            <a:avLst>
              <a:gd name="adj" fmla="val 13141"/>
            </a:avLst>
          </a:prstGeom>
        </p:spPr>
        <p:txBody>
          <a:bodyPr bIns="720000" anchor="ctr"/>
          <a:lstStyle>
            <a:lvl1pPr algn="ctr">
              <a:defRPr/>
            </a:lvl1pPr>
          </a:lstStyle>
          <a:p>
            <a:endParaRPr lang="en-US" dirty="0"/>
          </a:p>
        </p:txBody>
      </p:sp>
    </p:spTree>
    <p:extLst>
      <p:ext uri="{BB962C8B-B14F-4D97-AF65-F5344CB8AC3E}">
        <p14:creationId xmlns:p14="http://schemas.microsoft.com/office/powerpoint/2010/main" val="3704384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RBMH Text &amp; Image 3">
    <p:bg bwMode="gray">
      <p:bgPr>
        <a:solidFill>
          <a:schemeClr val="bg2"/>
        </a:solidFill>
        <a:effectLst/>
      </p:bgPr>
    </p:bg>
    <p:spTree>
      <p:nvGrpSpPr>
        <p:cNvPr id="1" name=""/>
        <p:cNvGrpSpPr/>
        <p:nvPr/>
      </p:nvGrpSpPr>
      <p:grpSpPr>
        <a:xfrm>
          <a:off x="0" y="0"/>
          <a:ext cx="0" cy="0"/>
          <a:chOff x="0" y="0"/>
          <a:chExt cx="0" cy="0"/>
        </a:xfrm>
      </p:grpSpPr>
      <p:sp>
        <p:nvSpPr>
          <p:cNvPr id="9" name="Text Placeholder 10"/>
          <p:cNvSpPr>
            <a:spLocks noGrp="1"/>
          </p:cNvSpPr>
          <p:nvPr>
            <p:ph type="body" sz="quarter" idx="16"/>
          </p:nvPr>
        </p:nvSpPr>
        <p:spPr bwMode="gray">
          <a:xfrm>
            <a:off x="8037834" y="1966832"/>
            <a:ext cx="3599185" cy="4537949"/>
          </a:xfrm>
        </p:spPr>
        <p:txBody>
          <a:bodyPr/>
          <a:lstStyle>
            <a:lvl1pPr>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009E11BC-B08D-461D-9A2B-ABB935AAAF21}"/>
              </a:ext>
            </a:extLst>
          </p:cNvPr>
          <p:cNvSpPr>
            <a:spLocks noGrp="1"/>
          </p:cNvSpPr>
          <p:nvPr>
            <p:ph type="title"/>
          </p:nvPr>
        </p:nvSpPr>
        <p:spPr bwMode="gray">
          <a:xfrm>
            <a:off x="1775520" y="361228"/>
            <a:ext cx="9861443" cy="546914"/>
          </a:xfrm>
        </p:spPr>
        <p:txBody>
          <a:bodyPr/>
          <a:lstStyle>
            <a:lvl1pPr>
              <a:defRPr/>
            </a:lvl1pPr>
          </a:lstStyle>
          <a:p>
            <a:r>
              <a:rPr lang="en-US" dirty="0"/>
              <a:t>Click to edit Master title style</a:t>
            </a:r>
          </a:p>
        </p:txBody>
      </p:sp>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7" name="Subtitle 2">
            <a:extLst>
              <a:ext uri="{FF2B5EF4-FFF2-40B4-BE49-F238E27FC236}">
                <a16:creationId xmlns:a16="http://schemas.microsoft.com/office/drawing/2014/main" id="{316D0B28-82C1-43A9-ADE6-6EB8DB840040}"/>
              </a:ext>
            </a:extLst>
          </p:cNvPr>
          <p:cNvSpPr>
            <a:spLocks noGrp="1"/>
          </p:cNvSpPr>
          <p:nvPr>
            <p:ph type="subTitle" idx="13"/>
          </p:nvPr>
        </p:nvSpPr>
        <p:spPr bwMode="gray">
          <a:xfrm>
            <a:off x="1792186" y="940347"/>
            <a:ext cx="9844983" cy="313423"/>
          </a:xfrm>
        </p:spPr>
        <p:txBody>
          <a:bodyPr/>
          <a:lstStyle>
            <a:lvl1pPr marL="0" indent="0" algn="l">
              <a:buNone/>
              <a:defRPr sz="2600"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Picture Placeholder 10"/>
          <p:cNvSpPr>
            <a:spLocks noGrp="1"/>
          </p:cNvSpPr>
          <p:nvPr>
            <p:ph type="pic" sz="quarter" idx="15"/>
          </p:nvPr>
        </p:nvSpPr>
        <p:spPr bwMode="gray">
          <a:xfrm>
            <a:off x="0" y="1982787"/>
            <a:ext cx="7803990" cy="4872832"/>
          </a:xfrm>
          <a:prstGeom prst="rect">
            <a:avLst/>
          </a:prstGeom>
        </p:spPr>
        <p:txBody>
          <a:bodyPr bIns="720000" anchor="ctr"/>
          <a:lstStyle>
            <a:lvl1pPr algn="ctr">
              <a:defRPr/>
            </a:lvl1pPr>
          </a:lstStyle>
          <a:p>
            <a:endParaRPr lang="en-US" dirty="0"/>
          </a:p>
        </p:txBody>
      </p:sp>
    </p:spTree>
    <p:extLst>
      <p:ext uri="{BB962C8B-B14F-4D97-AF65-F5344CB8AC3E}">
        <p14:creationId xmlns:p14="http://schemas.microsoft.com/office/powerpoint/2010/main" val="355470195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RBMH Text &amp; Images (2) ">
    <p:bg bwMode="gray">
      <p:bgPr>
        <a:solidFill>
          <a:schemeClr val="bg2"/>
        </a:solidFill>
        <a:effectLst/>
      </p:bgPr>
    </p:bg>
    <p:spTree>
      <p:nvGrpSpPr>
        <p:cNvPr id="1" name=""/>
        <p:cNvGrpSpPr/>
        <p:nvPr/>
      </p:nvGrpSpPr>
      <p:grpSpPr>
        <a:xfrm>
          <a:off x="0" y="0"/>
          <a:ext cx="0" cy="0"/>
          <a:chOff x="0" y="0"/>
          <a:chExt cx="0" cy="0"/>
        </a:xfrm>
      </p:grpSpPr>
      <p:sp>
        <p:nvSpPr>
          <p:cNvPr id="9" name="Text Placeholder 10"/>
          <p:cNvSpPr>
            <a:spLocks noGrp="1"/>
          </p:cNvSpPr>
          <p:nvPr>
            <p:ph type="body" sz="quarter" idx="16"/>
          </p:nvPr>
        </p:nvSpPr>
        <p:spPr bwMode="gray">
          <a:xfrm>
            <a:off x="8037834" y="1966832"/>
            <a:ext cx="3599185" cy="4537949"/>
          </a:xfrm>
        </p:spPr>
        <p:txBody>
          <a:bodyPr/>
          <a:lstStyle>
            <a:lvl1pPr>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009E11BC-B08D-461D-9A2B-ABB935AAAF21}"/>
              </a:ext>
            </a:extLst>
          </p:cNvPr>
          <p:cNvSpPr>
            <a:spLocks noGrp="1"/>
          </p:cNvSpPr>
          <p:nvPr>
            <p:ph type="title"/>
          </p:nvPr>
        </p:nvSpPr>
        <p:spPr bwMode="gray">
          <a:xfrm>
            <a:off x="1775520" y="361228"/>
            <a:ext cx="9861443" cy="546914"/>
          </a:xfrm>
        </p:spPr>
        <p:txBody>
          <a:bodyPr/>
          <a:lstStyle>
            <a:lvl1pPr>
              <a:defRPr/>
            </a:lvl1pPr>
          </a:lstStyle>
          <a:p>
            <a:r>
              <a:rPr lang="en-US" dirty="0"/>
              <a:t>Click to edit Master title style</a:t>
            </a:r>
          </a:p>
        </p:txBody>
      </p:sp>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dirty="0"/>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7" name="Subtitle 2">
            <a:extLst>
              <a:ext uri="{FF2B5EF4-FFF2-40B4-BE49-F238E27FC236}">
                <a16:creationId xmlns:a16="http://schemas.microsoft.com/office/drawing/2014/main" id="{316D0B28-82C1-43A9-ADE6-6EB8DB840040}"/>
              </a:ext>
            </a:extLst>
          </p:cNvPr>
          <p:cNvSpPr>
            <a:spLocks noGrp="1"/>
          </p:cNvSpPr>
          <p:nvPr>
            <p:ph type="subTitle" idx="13"/>
          </p:nvPr>
        </p:nvSpPr>
        <p:spPr bwMode="gray">
          <a:xfrm>
            <a:off x="1792186" y="940347"/>
            <a:ext cx="9844983" cy="313423"/>
          </a:xfrm>
        </p:spPr>
        <p:txBody>
          <a:bodyPr/>
          <a:lstStyle>
            <a:lvl1pPr marL="0" indent="0" algn="l">
              <a:buNone/>
              <a:defRPr sz="2600"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Picture Placeholder 10"/>
          <p:cNvSpPr>
            <a:spLocks noGrp="1"/>
          </p:cNvSpPr>
          <p:nvPr>
            <p:ph type="pic" sz="quarter" idx="15"/>
          </p:nvPr>
        </p:nvSpPr>
        <p:spPr bwMode="gray">
          <a:xfrm>
            <a:off x="549275" y="1982787"/>
            <a:ext cx="3775076" cy="4521995"/>
          </a:xfrm>
          <a:prstGeom prst="parallelogram">
            <a:avLst>
              <a:gd name="adj" fmla="val 15878"/>
            </a:avLst>
          </a:prstGeom>
        </p:spPr>
        <p:txBody>
          <a:bodyPr bIns="720000" anchor="ctr"/>
          <a:lstStyle>
            <a:lvl1pPr algn="ctr">
              <a:defRPr/>
            </a:lvl1pPr>
          </a:lstStyle>
          <a:p>
            <a:endParaRPr lang="en-US" dirty="0"/>
          </a:p>
        </p:txBody>
      </p:sp>
      <p:sp>
        <p:nvSpPr>
          <p:cNvPr id="10" name="Picture Placeholder 10"/>
          <p:cNvSpPr>
            <a:spLocks noGrp="1"/>
          </p:cNvSpPr>
          <p:nvPr>
            <p:ph type="pic" sz="quarter" idx="17"/>
          </p:nvPr>
        </p:nvSpPr>
        <p:spPr bwMode="gray">
          <a:xfrm>
            <a:off x="4028914" y="1982787"/>
            <a:ext cx="3775076" cy="4521995"/>
          </a:xfrm>
          <a:prstGeom prst="parallelogram">
            <a:avLst>
              <a:gd name="adj" fmla="val 15878"/>
            </a:avLst>
          </a:prstGeom>
        </p:spPr>
        <p:txBody>
          <a:bodyPr bIns="720000" anchor="ctr"/>
          <a:lstStyle>
            <a:lvl1pPr algn="ctr">
              <a:defRPr/>
            </a:lvl1pPr>
          </a:lstStyle>
          <a:p>
            <a:endParaRPr lang="en-US" dirty="0"/>
          </a:p>
        </p:txBody>
      </p:sp>
    </p:spTree>
    <p:extLst>
      <p:ext uri="{BB962C8B-B14F-4D97-AF65-F5344CB8AC3E}">
        <p14:creationId xmlns:p14="http://schemas.microsoft.com/office/powerpoint/2010/main" val="407162570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RBMH Text &amp; Images (2) 2">
    <p:bg bwMode="gray">
      <p:bgPr>
        <a:solidFill>
          <a:schemeClr val="bg2"/>
        </a:solidFill>
        <a:effectLst/>
      </p:bgPr>
    </p:bg>
    <p:spTree>
      <p:nvGrpSpPr>
        <p:cNvPr id="1" name=""/>
        <p:cNvGrpSpPr/>
        <p:nvPr/>
      </p:nvGrpSpPr>
      <p:grpSpPr>
        <a:xfrm>
          <a:off x="0" y="0"/>
          <a:ext cx="0" cy="0"/>
          <a:chOff x="0" y="0"/>
          <a:chExt cx="0" cy="0"/>
        </a:xfrm>
      </p:grpSpPr>
      <p:sp>
        <p:nvSpPr>
          <p:cNvPr id="9" name="Text Placeholder 10"/>
          <p:cNvSpPr>
            <a:spLocks noGrp="1"/>
          </p:cNvSpPr>
          <p:nvPr>
            <p:ph type="body" sz="quarter" idx="16"/>
          </p:nvPr>
        </p:nvSpPr>
        <p:spPr bwMode="gray">
          <a:xfrm>
            <a:off x="533399" y="1966832"/>
            <a:ext cx="3599185" cy="4537949"/>
          </a:xfrm>
        </p:spPr>
        <p:txBody>
          <a:bodyPr/>
          <a:lstStyle>
            <a:lvl1pPr>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009E11BC-B08D-461D-9A2B-ABB935AAAF21}"/>
              </a:ext>
            </a:extLst>
          </p:cNvPr>
          <p:cNvSpPr>
            <a:spLocks noGrp="1"/>
          </p:cNvSpPr>
          <p:nvPr>
            <p:ph type="title"/>
          </p:nvPr>
        </p:nvSpPr>
        <p:spPr bwMode="gray">
          <a:xfrm>
            <a:off x="1775520" y="361228"/>
            <a:ext cx="9861443" cy="546914"/>
          </a:xfrm>
        </p:spPr>
        <p:txBody>
          <a:bodyPr/>
          <a:lstStyle>
            <a:lvl1pPr>
              <a:defRPr/>
            </a:lvl1pPr>
          </a:lstStyle>
          <a:p>
            <a:r>
              <a:rPr lang="en-US" dirty="0"/>
              <a:t>Click to edit Master title style</a:t>
            </a:r>
          </a:p>
        </p:txBody>
      </p:sp>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dirty="0"/>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7" name="Subtitle 2">
            <a:extLst>
              <a:ext uri="{FF2B5EF4-FFF2-40B4-BE49-F238E27FC236}">
                <a16:creationId xmlns:a16="http://schemas.microsoft.com/office/drawing/2014/main" id="{316D0B28-82C1-43A9-ADE6-6EB8DB840040}"/>
              </a:ext>
            </a:extLst>
          </p:cNvPr>
          <p:cNvSpPr>
            <a:spLocks noGrp="1"/>
          </p:cNvSpPr>
          <p:nvPr>
            <p:ph type="subTitle" idx="13"/>
          </p:nvPr>
        </p:nvSpPr>
        <p:spPr bwMode="gray">
          <a:xfrm>
            <a:off x="1792186" y="940347"/>
            <a:ext cx="9844983" cy="313423"/>
          </a:xfrm>
        </p:spPr>
        <p:txBody>
          <a:bodyPr/>
          <a:lstStyle>
            <a:lvl1pPr marL="0" indent="0" algn="l">
              <a:buNone/>
              <a:defRPr sz="2600"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Picture Placeholder 10"/>
          <p:cNvSpPr>
            <a:spLocks noGrp="1"/>
          </p:cNvSpPr>
          <p:nvPr>
            <p:ph type="pic" sz="quarter" idx="15"/>
          </p:nvPr>
        </p:nvSpPr>
        <p:spPr bwMode="gray">
          <a:xfrm>
            <a:off x="4382379" y="1982787"/>
            <a:ext cx="3775076" cy="4521995"/>
          </a:xfrm>
          <a:prstGeom prst="parallelogram">
            <a:avLst>
              <a:gd name="adj" fmla="val 15878"/>
            </a:avLst>
          </a:prstGeom>
        </p:spPr>
        <p:txBody>
          <a:bodyPr bIns="720000" anchor="ctr"/>
          <a:lstStyle>
            <a:lvl1pPr algn="ctr">
              <a:defRPr/>
            </a:lvl1pPr>
          </a:lstStyle>
          <a:p>
            <a:endParaRPr lang="en-US" dirty="0"/>
          </a:p>
        </p:txBody>
      </p:sp>
      <p:sp>
        <p:nvSpPr>
          <p:cNvPr id="10" name="Picture Placeholder 10"/>
          <p:cNvSpPr>
            <a:spLocks noGrp="1"/>
          </p:cNvSpPr>
          <p:nvPr>
            <p:ph type="pic" sz="quarter" idx="17"/>
          </p:nvPr>
        </p:nvSpPr>
        <p:spPr bwMode="gray">
          <a:xfrm>
            <a:off x="7862018" y="1982787"/>
            <a:ext cx="3775076" cy="4521995"/>
          </a:xfrm>
          <a:prstGeom prst="parallelogram">
            <a:avLst>
              <a:gd name="adj" fmla="val 15878"/>
            </a:avLst>
          </a:prstGeom>
        </p:spPr>
        <p:txBody>
          <a:bodyPr bIns="720000" anchor="ctr"/>
          <a:lstStyle>
            <a:lvl1pPr algn="ctr">
              <a:defRPr/>
            </a:lvl1pPr>
          </a:lstStyle>
          <a:p>
            <a:endParaRPr lang="en-US" dirty="0"/>
          </a:p>
        </p:txBody>
      </p:sp>
    </p:spTree>
    <p:extLst>
      <p:ext uri="{BB962C8B-B14F-4D97-AF65-F5344CB8AC3E}">
        <p14:creationId xmlns:p14="http://schemas.microsoft.com/office/powerpoint/2010/main" val="270173131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RBMH Text (2) &amp; Image">
    <p:bg bwMode="gray">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E11BC-B08D-461D-9A2B-ABB935AAAF21}"/>
              </a:ext>
            </a:extLst>
          </p:cNvPr>
          <p:cNvSpPr>
            <a:spLocks noGrp="1"/>
          </p:cNvSpPr>
          <p:nvPr>
            <p:ph type="title"/>
          </p:nvPr>
        </p:nvSpPr>
        <p:spPr bwMode="gray">
          <a:xfrm>
            <a:off x="1775520" y="361228"/>
            <a:ext cx="9861443" cy="546914"/>
          </a:xfrm>
        </p:spPr>
        <p:txBody>
          <a:bodyPr/>
          <a:lstStyle>
            <a:lvl1pPr>
              <a:defRPr/>
            </a:lvl1pPr>
          </a:lstStyle>
          <a:p>
            <a:r>
              <a:rPr lang="en-US" dirty="0"/>
              <a:t>Click to edit Master title style</a:t>
            </a:r>
          </a:p>
        </p:txBody>
      </p:sp>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7" name="Subtitle 2">
            <a:extLst>
              <a:ext uri="{FF2B5EF4-FFF2-40B4-BE49-F238E27FC236}">
                <a16:creationId xmlns:a16="http://schemas.microsoft.com/office/drawing/2014/main" id="{316D0B28-82C1-43A9-ADE6-6EB8DB840040}"/>
              </a:ext>
            </a:extLst>
          </p:cNvPr>
          <p:cNvSpPr>
            <a:spLocks noGrp="1"/>
          </p:cNvSpPr>
          <p:nvPr>
            <p:ph type="subTitle" idx="13"/>
          </p:nvPr>
        </p:nvSpPr>
        <p:spPr bwMode="gray">
          <a:xfrm>
            <a:off x="1792186" y="940347"/>
            <a:ext cx="9844983" cy="313423"/>
          </a:xfrm>
        </p:spPr>
        <p:txBody>
          <a:bodyPr/>
          <a:lstStyle>
            <a:lvl1pPr marL="0" indent="0" algn="l">
              <a:buNone/>
              <a:defRPr sz="2600"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Text Placeholder 8"/>
          <p:cNvSpPr>
            <a:spLocks noGrp="1"/>
          </p:cNvSpPr>
          <p:nvPr>
            <p:ph type="body" sz="quarter" idx="14"/>
          </p:nvPr>
        </p:nvSpPr>
        <p:spPr bwMode="gray">
          <a:xfrm>
            <a:off x="550069" y="1983582"/>
            <a:ext cx="4396030" cy="4521600"/>
          </a:xfrm>
          <a:prstGeom prst="parallelogram">
            <a:avLst>
              <a:gd name="adj" fmla="val 9976"/>
            </a:avLst>
          </a:prstGeom>
          <a:solidFill>
            <a:schemeClr val="bg2"/>
          </a:solidFill>
          <a:effectLst>
            <a:outerShdw blurRad="152400" sx="102000" sy="102000" algn="tl" rotWithShape="0">
              <a:prstClr val="black">
                <a:alpha val="15000"/>
              </a:prstClr>
            </a:outerShdw>
          </a:effectLst>
        </p:spPr>
        <p:txBody>
          <a:bodyPr lIns="180000" tIns="1800000" rIns="180000" bIns="0"/>
          <a:lstStyle>
            <a:lvl1pPr>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10"/>
          <p:cNvSpPr>
            <a:spLocks noGrp="1"/>
          </p:cNvSpPr>
          <p:nvPr>
            <p:ph type="body" sz="quarter" idx="15"/>
          </p:nvPr>
        </p:nvSpPr>
        <p:spPr bwMode="gray">
          <a:xfrm>
            <a:off x="5193103" y="1966832"/>
            <a:ext cx="6443860" cy="4537949"/>
          </a:xfrm>
        </p:spPr>
        <p:txBody>
          <a:bodyPr/>
          <a:lstStyle>
            <a:lvl1pPr>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Picture Placeholder 10"/>
          <p:cNvSpPr>
            <a:spLocks noGrp="1"/>
          </p:cNvSpPr>
          <p:nvPr>
            <p:ph type="pic" sz="quarter" idx="16"/>
          </p:nvPr>
        </p:nvSpPr>
        <p:spPr bwMode="gray">
          <a:xfrm>
            <a:off x="985182" y="2148657"/>
            <a:ext cx="3742188" cy="1983230"/>
          </a:xfrm>
          <a:prstGeom prst="parallelogram">
            <a:avLst>
              <a:gd name="adj" fmla="val 9789"/>
            </a:avLst>
          </a:prstGeom>
        </p:spPr>
        <p:txBody>
          <a:bodyPr bIns="540000" anchor="ctr"/>
          <a:lstStyle>
            <a:lvl1pPr algn="ctr">
              <a:defRPr/>
            </a:lvl1pPr>
          </a:lstStyle>
          <a:p>
            <a:endParaRPr lang="en-US" dirty="0"/>
          </a:p>
        </p:txBody>
      </p:sp>
    </p:spTree>
    <p:extLst>
      <p:ext uri="{BB962C8B-B14F-4D97-AF65-F5344CB8AC3E}">
        <p14:creationId xmlns:p14="http://schemas.microsoft.com/office/powerpoint/2010/main" val="312912472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RBMH Text (3) &amp; Images (3) ">
    <p:bg bwMode="gray">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E11BC-B08D-461D-9A2B-ABB935AAAF21}"/>
              </a:ext>
            </a:extLst>
          </p:cNvPr>
          <p:cNvSpPr>
            <a:spLocks noGrp="1"/>
          </p:cNvSpPr>
          <p:nvPr>
            <p:ph type="title"/>
          </p:nvPr>
        </p:nvSpPr>
        <p:spPr bwMode="gray">
          <a:xfrm>
            <a:off x="1775520" y="361228"/>
            <a:ext cx="9861443" cy="546914"/>
          </a:xfrm>
        </p:spPr>
        <p:txBody>
          <a:bodyPr/>
          <a:lstStyle>
            <a:lvl1pPr>
              <a:defRPr/>
            </a:lvl1pPr>
          </a:lstStyle>
          <a:p>
            <a:r>
              <a:rPr lang="en-US" dirty="0"/>
              <a:t>Click to edit Master title style</a:t>
            </a:r>
          </a:p>
        </p:txBody>
      </p:sp>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dirty="0"/>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dirty="0"/>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7" name="Subtitle 2">
            <a:extLst>
              <a:ext uri="{FF2B5EF4-FFF2-40B4-BE49-F238E27FC236}">
                <a16:creationId xmlns:a16="http://schemas.microsoft.com/office/drawing/2014/main" id="{316D0B28-82C1-43A9-ADE6-6EB8DB840040}"/>
              </a:ext>
            </a:extLst>
          </p:cNvPr>
          <p:cNvSpPr>
            <a:spLocks noGrp="1"/>
          </p:cNvSpPr>
          <p:nvPr>
            <p:ph type="subTitle" idx="13"/>
          </p:nvPr>
        </p:nvSpPr>
        <p:spPr bwMode="gray">
          <a:xfrm>
            <a:off x="1792186" y="940347"/>
            <a:ext cx="9844983" cy="313423"/>
          </a:xfrm>
        </p:spPr>
        <p:txBody>
          <a:bodyPr/>
          <a:lstStyle>
            <a:lvl1pPr marL="0" indent="0" algn="l">
              <a:buNone/>
              <a:defRPr sz="2600"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8" name="Picture Placeholder 10"/>
          <p:cNvSpPr>
            <a:spLocks noGrp="1"/>
          </p:cNvSpPr>
          <p:nvPr>
            <p:ph type="pic" sz="quarter" idx="15"/>
          </p:nvPr>
        </p:nvSpPr>
        <p:spPr bwMode="gray">
          <a:xfrm>
            <a:off x="1129153" y="1982788"/>
            <a:ext cx="3672000" cy="2160000"/>
          </a:xfrm>
          <a:prstGeom prst="parallelogram">
            <a:avLst>
              <a:gd name="adj" fmla="val 23865"/>
            </a:avLst>
          </a:prstGeom>
        </p:spPr>
        <p:txBody>
          <a:bodyPr bIns="720000" anchor="ctr"/>
          <a:lstStyle>
            <a:lvl1pPr algn="ctr">
              <a:defRPr/>
            </a:lvl1pPr>
          </a:lstStyle>
          <a:p>
            <a:endParaRPr lang="en-US" dirty="0"/>
          </a:p>
        </p:txBody>
      </p:sp>
      <p:sp>
        <p:nvSpPr>
          <p:cNvPr id="13" name="Text Placeholder 8"/>
          <p:cNvSpPr>
            <a:spLocks noGrp="1"/>
          </p:cNvSpPr>
          <p:nvPr>
            <p:ph type="body" sz="quarter" idx="14"/>
          </p:nvPr>
        </p:nvSpPr>
        <p:spPr bwMode="gray">
          <a:xfrm>
            <a:off x="551182" y="4346209"/>
            <a:ext cx="3672000" cy="2160000"/>
          </a:xfrm>
          <a:prstGeom prst="parallelogram">
            <a:avLst>
              <a:gd name="adj" fmla="val 24289"/>
            </a:avLst>
          </a:prstGeom>
          <a:solidFill>
            <a:schemeClr val="bg2"/>
          </a:solidFill>
          <a:effectLst>
            <a:outerShdw blurRad="152400" sx="102000" sy="102000" algn="tl" rotWithShape="0">
              <a:prstClr val="black">
                <a:alpha val="15000"/>
              </a:prstClr>
            </a:outerShdw>
          </a:effectLst>
        </p:spPr>
        <p:txBody>
          <a:bodyPr lIns="309600"/>
          <a:lstStyle>
            <a:lvl1pPr>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Picture Placeholder 10"/>
          <p:cNvSpPr>
            <a:spLocks noGrp="1"/>
          </p:cNvSpPr>
          <p:nvPr>
            <p:ph type="pic" sz="quarter" idx="16"/>
          </p:nvPr>
        </p:nvSpPr>
        <p:spPr bwMode="gray">
          <a:xfrm>
            <a:off x="4546929" y="1982788"/>
            <a:ext cx="3672000" cy="2160000"/>
          </a:xfrm>
          <a:prstGeom prst="parallelogram">
            <a:avLst>
              <a:gd name="adj" fmla="val 23865"/>
            </a:avLst>
          </a:prstGeom>
        </p:spPr>
        <p:txBody>
          <a:bodyPr bIns="720000" anchor="ctr"/>
          <a:lstStyle>
            <a:lvl1pPr algn="ctr">
              <a:defRPr/>
            </a:lvl1pPr>
          </a:lstStyle>
          <a:p>
            <a:endParaRPr lang="en-US" dirty="0"/>
          </a:p>
        </p:txBody>
      </p:sp>
      <p:sp>
        <p:nvSpPr>
          <p:cNvPr id="15" name="Text Placeholder 8"/>
          <p:cNvSpPr>
            <a:spLocks noGrp="1"/>
          </p:cNvSpPr>
          <p:nvPr>
            <p:ph type="body" sz="quarter" idx="17"/>
          </p:nvPr>
        </p:nvSpPr>
        <p:spPr bwMode="gray">
          <a:xfrm>
            <a:off x="3977584" y="4346209"/>
            <a:ext cx="3672000" cy="2160000"/>
          </a:xfrm>
          <a:prstGeom prst="parallelogram">
            <a:avLst>
              <a:gd name="adj" fmla="val 24289"/>
            </a:avLst>
          </a:prstGeom>
          <a:solidFill>
            <a:schemeClr val="bg2"/>
          </a:solidFill>
          <a:effectLst>
            <a:outerShdw blurRad="152400" sx="102000" sy="102000" algn="tl" rotWithShape="0">
              <a:prstClr val="black">
                <a:alpha val="15000"/>
              </a:prstClr>
            </a:outerShdw>
          </a:effectLst>
        </p:spPr>
        <p:txBody>
          <a:bodyPr lIns="309600"/>
          <a:lstStyle>
            <a:lvl1pPr>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Picture Placeholder 10"/>
          <p:cNvSpPr>
            <a:spLocks noGrp="1"/>
          </p:cNvSpPr>
          <p:nvPr>
            <p:ph type="pic" sz="quarter" idx="18"/>
          </p:nvPr>
        </p:nvSpPr>
        <p:spPr bwMode="gray">
          <a:xfrm>
            <a:off x="7964751" y="1982788"/>
            <a:ext cx="3672000" cy="2160000"/>
          </a:xfrm>
          <a:prstGeom prst="parallelogram">
            <a:avLst>
              <a:gd name="adj" fmla="val 23865"/>
            </a:avLst>
          </a:prstGeom>
        </p:spPr>
        <p:txBody>
          <a:bodyPr bIns="720000" anchor="ctr"/>
          <a:lstStyle>
            <a:lvl1pPr algn="ctr">
              <a:defRPr/>
            </a:lvl1pPr>
          </a:lstStyle>
          <a:p>
            <a:endParaRPr lang="en-US" dirty="0"/>
          </a:p>
        </p:txBody>
      </p:sp>
      <p:sp>
        <p:nvSpPr>
          <p:cNvPr id="17" name="Text Placeholder 8"/>
          <p:cNvSpPr>
            <a:spLocks noGrp="1"/>
          </p:cNvSpPr>
          <p:nvPr>
            <p:ph type="body" sz="quarter" idx="19"/>
          </p:nvPr>
        </p:nvSpPr>
        <p:spPr bwMode="gray">
          <a:xfrm>
            <a:off x="7395406" y="4346209"/>
            <a:ext cx="3672000" cy="2160000"/>
          </a:xfrm>
          <a:prstGeom prst="parallelogram">
            <a:avLst>
              <a:gd name="adj" fmla="val 24289"/>
            </a:avLst>
          </a:prstGeom>
          <a:solidFill>
            <a:schemeClr val="bg2"/>
          </a:solidFill>
          <a:effectLst>
            <a:outerShdw blurRad="152400" sx="102000" sy="102000" algn="tl" rotWithShape="0">
              <a:prstClr val="black">
                <a:alpha val="15000"/>
              </a:prstClr>
            </a:outerShdw>
          </a:effectLst>
        </p:spPr>
        <p:txBody>
          <a:bodyPr lIns="309600"/>
          <a:lstStyle>
            <a:lvl1pPr>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479518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RB Title / Chapter  3">
    <p:bg bwMode="gray">
      <p:bgPr>
        <a:solidFill>
          <a:schemeClr val="bg2"/>
        </a:solidFill>
        <a:effectLst/>
      </p:bgPr>
    </p:bg>
    <p:spTree>
      <p:nvGrpSpPr>
        <p:cNvPr id="1" name=""/>
        <p:cNvGrpSpPr/>
        <p:nvPr/>
      </p:nvGrpSpPr>
      <p:grpSpPr>
        <a:xfrm>
          <a:off x="0" y="0"/>
          <a:ext cx="0" cy="0"/>
          <a:chOff x="0" y="0"/>
          <a:chExt cx="0" cy="0"/>
        </a:xfrm>
      </p:grpSpPr>
      <p:sp>
        <p:nvSpPr>
          <p:cNvPr id="57" name="Picture Placeholder 56">
            <a:extLst>
              <a:ext uri="{FF2B5EF4-FFF2-40B4-BE49-F238E27FC236}">
                <a16:creationId xmlns:a16="http://schemas.microsoft.com/office/drawing/2014/main" id="{6E480A60-41F5-4FD3-9D83-62809F98B642}"/>
              </a:ext>
            </a:extLst>
          </p:cNvPr>
          <p:cNvSpPr>
            <a:spLocks noGrp="1"/>
          </p:cNvSpPr>
          <p:nvPr>
            <p:ph type="pic" sz="quarter" idx="13"/>
          </p:nvPr>
        </p:nvSpPr>
        <p:spPr bwMode="gray">
          <a:xfrm>
            <a:off x="0" y="0"/>
            <a:ext cx="12192000" cy="6858000"/>
          </a:xfrm>
          <a:custGeom>
            <a:avLst/>
            <a:gdLst>
              <a:gd name="connsiteX0" fmla="*/ 8879612 w 12192000"/>
              <a:gd name="connsiteY0" fmla="*/ 4966755 h 6858000"/>
              <a:gd name="connsiteX1" fmla="*/ 8490863 w 12192000"/>
              <a:gd name="connsiteY1" fmla="*/ 5164306 h 6858000"/>
              <a:gd name="connsiteX2" fmla="*/ 8453313 w 12192000"/>
              <a:gd name="connsiteY2" fmla="*/ 5155427 h 6858000"/>
              <a:gd name="connsiteX3" fmla="*/ 8446687 w 12192000"/>
              <a:gd name="connsiteY3" fmla="*/ 5155427 h 6858000"/>
              <a:gd name="connsiteX4" fmla="*/ 8367170 w 12192000"/>
              <a:gd name="connsiteY4" fmla="*/ 5186503 h 6858000"/>
              <a:gd name="connsiteX5" fmla="*/ 8305324 w 12192000"/>
              <a:gd name="connsiteY5" fmla="*/ 5213139 h 6858000"/>
              <a:gd name="connsiteX6" fmla="*/ 8228016 w 12192000"/>
              <a:gd name="connsiteY6" fmla="*/ 5248654 h 6858000"/>
              <a:gd name="connsiteX7" fmla="*/ 8216972 w 12192000"/>
              <a:gd name="connsiteY7" fmla="*/ 5259752 h 6858000"/>
              <a:gd name="connsiteX8" fmla="*/ 8201511 w 12192000"/>
              <a:gd name="connsiteY8" fmla="*/ 5273070 h 6858000"/>
              <a:gd name="connsiteX9" fmla="*/ 8186049 w 12192000"/>
              <a:gd name="connsiteY9" fmla="*/ 5275290 h 6858000"/>
              <a:gd name="connsiteX10" fmla="*/ 8159543 w 12192000"/>
              <a:gd name="connsiteY10" fmla="*/ 5279729 h 6858000"/>
              <a:gd name="connsiteX11" fmla="*/ 8088862 w 12192000"/>
              <a:gd name="connsiteY11" fmla="*/ 5321903 h 6858000"/>
              <a:gd name="connsiteX12" fmla="*/ 8082236 w 12192000"/>
              <a:gd name="connsiteY12" fmla="*/ 5326342 h 6858000"/>
              <a:gd name="connsiteX13" fmla="*/ 8029224 w 12192000"/>
              <a:gd name="connsiteY13" fmla="*/ 5348539 h 6858000"/>
              <a:gd name="connsiteX14" fmla="*/ 7932037 w 12192000"/>
              <a:gd name="connsiteY14" fmla="*/ 5381834 h 6858000"/>
              <a:gd name="connsiteX15" fmla="*/ 7834850 w 12192000"/>
              <a:gd name="connsiteY15" fmla="*/ 5441765 h 6858000"/>
              <a:gd name="connsiteX16" fmla="*/ 7808345 w 12192000"/>
              <a:gd name="connsiteY16" fmla="*/ 5448424 h 6858000"/>
              <a:gd name="connsiteX17" fmla="*/ 7775213 w 12192000"/>
              <a:gd name="connsiteY17" fmla="*/ 5435106 h 6858000"/>
              <a:gd name="connsiteX18" fmla="*/ 7766377 w 12192000"/>
              <a:gd name="connsiteY18" fmla="*/ 5384054 h 6858000"/>
              <a:gd name="connsiteX19" fmla="*/ 7821597 w 12192000"/>
              <a:gd name="connsiteY19" fmla="*/ 5326342 h 6858000"/>
              <a:gd name="connsiteX20" fmla="*/ 7861356 w 12192000"/>
              <a:gd name="connsiteY20" fmla="*/ 5237555 h 6858000"/>
              <a:gd name="connsiteX21" fmla="*/ 7770795 w 12192000"/>
              <a:gd name="connsiteY21" fmla="*/ 5177624 h 6858000"/>
              <a:gd name="connsiteX22" fmla="*/ 7750916 w 12192000"/>
              <a:gd name="connsiteY22" fmla="*/ 5170965 h 6858000"/>
              <a:gd name="connsiteX23" fmla="*/ 7726619 w 12192000"/>
              <a:gd name="connsiteY23" fmla="*/ 5157647 h 6858000"/>
              <a:gd name="connsiteX24" fmla="*/ 7704531 w 12192000"/>
              <a:gd name="connsiteY24" fmla="*/ 5146549 h 6858000"/>
              <a:gd name="connsiteX25" fmla="*/ 7702322 w 12192000"/>
              <a:gd name="connsiteY25" fmla="*/ 5144329 h 6858000"/>
              <a:gd name="connsiteX26" fmla="*/ 7691278 w 12192000"/>
              <a:gd name="connsiteY26" fmla="*/ 5150988 h 6858000"/>
              <a:gd name="connsiteX27" fmla="*/ 7680234 w 12192000"/>
              <a:gd name="connsiteY27" fmla="*/ 5210919 h 6858000"/>
              <a:gd name="connsiteX28" fmla="*/ 7753125 w 12192000"/>
              <a:gd name="connsiteY28" fmla="*/ 5277510 h 6858000"/>
              <a:gd name="connsiteX29" fmla="*/ 7764169 w 12192000"/>
              <a:gd name="connsiteY29" fmla="*/ 5279729 h 6858000"/>
              <a:gd name="connsiteX30" fmla="*/ 7775213 w 12192000"/>
              <a:gd name="connsiteY30" fmla="*/ 5279729 h 6858000"/>
              <a:gd name="connsiteX31" fmla="*/ 7713366 w 12192000"/>
              <a:gd name="connsiteY31" fmla="*/ 5337441 h 6858000"/>
              <a:gd name="connsiteX32" fmla="*/ 7697905 w 12192000"/>
              <a:gd name="connsiteY32" fmla="*/ 5448424 h 6858000"/>
              <a:gd name="connsiteX33" fmla="*/ 7781839 w 12192000"/>
              <a:gd name="connsiteY33" fmla="*/ 5515015 h 6858000"/>
              <a:gd name="connsiteX34" fmla="*/ 7803927 w 12192000"/>
              <a:gd name="connsiteY34" fmla="*/ 5517234 h 6858000"/>
              <a:gd name="connsiteX35" fmla="*/ 7841476 w 12192000"/>
              <a:gd name="connsiteY35" fmla="*/ 5515015 h 6858000"/>
              <a:gd name="connsiteX36" fmla="*/ 7848103 w 12192000"/>
              <a:gd name="connsiteY36" fmla="*/ 5512795 h 6858000"/>
              <a:gd name="connsiteX37" fmla="*/ 7865773 w 12192000"/>
              <a:gd name="connsiteY37" fmla="*/ 5594923 h 6858000"/>
              <a:gd name="connsiteX38" fmla="*/ 7863564 w 12192000"/>
              <a:gd name="connsiteY38" fmla="*/ 5603802 h 6858000"/>
              <a:gd name="connsiteX39" fmla="*/ 7832641 w 12192000"/>
              <a:gd name="connsiteY39" fmla="*/ 5617120 h 6858000"/>
              <a:gd name="connsiteX40" fmla="*/ 7826015 w 12192000"/>
              <a:gd name="connsiteY40" fmla="*/ 5617120 h 6858000"/>
              <a:gd name="connsiteX41" fmla="*/ 7821597 w 12192000"/>
              <a:gd name="connsiteY41" fmla="*/ 5617120 h 6858000"/>
              <a:gd name="connsiteX42" fmla="*/ 7817180 w 12192000"/>
              <a:gd name="connsiteY42" fmla="*/ 5617120 h 6858000"/>
              <a:gd name="connsiteX43" fmla="*/ 7806136 w 12192000"/>
              <a:gd name="connsiteY43" fmla="*/ 5617120 h 6858000"/>
              <a:gd name="connsiteX44" fmla="*/ 7779630 w 12192000"/>
              <a:gd name="connsiteY44" fmla="*/ 5643756 h 6858000"/>
              <a:gd name="connsiteX45" fmla="*/ 7773004 w 12192000"/>
              <a:gd name="connsiteY45" fmla="*/ 5661513 h 6858000"/>
              <a:gd name="connsiteX46" fmla="*/ 7757542 w 12192000"/>
              <a:gd name="connsiteY46" fmla="*/ 5685929 h 6858000"/>
              <a:gd name="connsiteX47" fmla="*/ 7735454 w 12192000"/>
              <a:gd name="connsiteY47" fmla="*/ 5668172 h 6858000"/>
              <a:gd name="connsiteX48" fmla="*/ 7722201 w 12192000"/>
              <a:gd name="connsiteY48" fmla="*/ 5663733 h 6858000"/>
              <a:gd name="connsiteX49" fmla="*/ 7689069 w 12192000"/>
              <a:gd name="connsiteY49" fmla="*/ 5677051 h 6858000"/>
              <a:gd name="connsiteX50" fmla="*/ 7680234 w 12192000"/>
              <a:gd name="connsiteY50" fmla="*/ 5683710 h 6858000"/>
              <a:gd name="connsiteX51" fmla="*/ 7662564 w 12192000"/>
              <a:gd name="connsiteY51" fmla="*/ 5708126 h 6858000"/>
              <a:gd name="connsiteX52" fmla="*/ 7629432 w 12192000"/>
              <a:gd name="connsiteY52" fmla="*/ 5736982 h 6858000"/>
              <a:gd name="connsiteX53" fmla="*/ 7625014 w 12192000"/>
              <a:gd name="connsiteY53" fmla="*/ 5756959 h 6858000"/>
              <a:gd name="connsiteX54" fmla="*/ 7625014 w 12192000"/>
              <a:gd name="connsiteY54" fmla="*/ 5765838 h 6858000"/>
              <a:gd name="connsiteX55" fmla="*/ 7620597 w 12192000"/>
              <a:gd name="connsiteY55" fmla="*/ 5772497 h 6858000"/>
              <a:gd name="connsiteX56" fmla="*/ 7613970 w 12192000"/>
              <a:gd name="connsiteY56" fmla="*/ 5790254 h 6858000"/>
              <a:gd name="connsiteX57" fmla="*/ 7622805 w 12192000"/>
              <a:gd name="connsiteY57" fmla="*/ 5808011 h 6858000"/>
              <a:gd name="connsiteX58" fmla="*/ 7662564 w 12192000"/>
              <a:gd name="connsiteY58" fmla="*/ 5823549 h 6858000"/>
              <a:gd name="connsiteX59" fmla="*/ 7664773 w 12192000"/>
              <a:gd name="connsiteY59" fmla="*/ 5823549 h 6858000"/>
              <a:gd name="connsiteX60" fmla="*/ 7675817 w 12192000"/>
              <a:gd name="connsiteY60" fmla="*/ 5819110 h 6858000"/>
              <a:gd name="connsiteX61" fmla="*/ 7680234 w 12192000"/>
              <a:gd name="connsiteY61" fmla="*/ 5816890 h 6858000"/>
              <a:gd name="connsiteX62" fmla="*/ 7722201 w 12192000"/>
              <a:gd name="connsiteY62" fmla="*/ 5823549 h 6858000"/>
              <a:gd name="connsiteX63" fmla="*/ 7744289 w 12192000"/>
              <a:gd name="connsiteY63" fmla="*/ 5819110 h 6858000"/>
              <a:gd name="connsiteX64" fmla="*/ 7779630 w 12192000"/>
              <a:gd name="connsiteY64" fmla="*/ 5781375 h 6858000"/>
              <a:gd name="connsiteX65" fmla="*/ 7784048 w 12192000"/>
              <a:gd name="connsiteY65" fmla="*/ 5776936 h 6858000"/>
              <a:gd name="connsiteX66" fmla="*/ 7786257 w 12192000"/>
              <a:gd name="connsiteY66" fmla="*/ 5776936 h 6858000"/>
              <a:gd name="connsiteX67" fmla="*/ 7797301 w 12192000"/>
              <a:gd name="connsiteY67" fmla="*/ 5779156 h 6858000"/>
              <a:gd name="connsiteX68" fmla="*/ 7812762 w 12192000"/>
              <a:gd name="connsiteY68" fmla="*/ 5781375 h 6858000"/>
              <a:gd name="connsiteX69" fmla="*/ 7859147 w 12192000"/>
              <a:gd name="connsiteY69" fmla="*/ 5763618 h 6858000"/>
              <a:gd name="connsiteX70" fmla="*/ 7872400 w 12192000"/>
              <a:gd name="connsiteY70" fmla="*/ 5752520 h 6858000"/>
              <a:gd name="connsiteX71" fmla="*/ 7887861 w 12192000"/>
              <a:gd name="connsiteY71" fmla="*/ 5736982 h 6858000"/>
              <a:gd name="connsiteX72" fmla="*/ 7907740 w 12192000"/>
              <a:gd name="connsiteY72" fmla="*/ 5734762 h 6858000"/>
              <a:gd name="connsiteX73" fmla="*/ 7916576 w 12192000"/>
              <a:gd name="connsiteY73" fmla="*/ 5734762 h 6858000"/>
              <a:gd name="connsiteX74" fmla="*/ 7960752 w 12192000"/>
              <a:gd name="connsiteY74" fmla="*/ 5739202 h 6858000"/>
              <a:gd name="connsiteX75" fmla="*/ 8002719 w 12192000"/>
              <a:gd name="connsiteY75" fmla="*/ 5732543 h 6858000"/>
              <a:gd name="connsiteX76" fmla="*/ 8011554 w 12192000"/>
              <a:gd name="connsiteY76" fmla="*/ 5725884 h 6858000"/>
              <a:gd name="connsiteX77" fmla="*/ 8044686 w 12192000"/>
              <a:gd name="connsiteY77" fmla="*/ 5710346 h 6858000"/>
              <a:gd name="connsiteX78" fmla="*/ 8080027 w 12192000"/>
              <a:gd name="connsiteY78" fmla="*/ 5665952 h 6858000"/>
              <a:gd name="connsiteX79" fmla="*/ 8080027 w 12192000"/>
              <a:gd name="connsiteY79" fmla="*/ 5661513 h 6858000"/>
              <a:gd name="connsiteX80" fmla="*/ 8093279 w 12192000"/>
              <a:gd name="connsiteY80" fmla="*/ 5634877 h 6858000"/>
              <a:gd name="connsiteX81" fmla="*/ 8102115 w 12192000"/>
              <a:gd name="connsiteY81" fmla="*/ 5634877 h 6858000"/>
              <a:gd name="connsiteX82" fmla="*/ 8135247 w 12192000"/>
              <a:gd name="connsiteY82" fmla="*/ 5630438 h 6858000"/>
              <a:gd name="connsiteX83" fmla="*/ 8166170 w 12192000"/>
              <a:gd name="connsiteY83" fmla="*/ 5625998 h 6858000"/>
              <a:gd name="connsiteX84" fmla="*/ 8181631 w 12192000"/>
              <a:gd name="connsiteY84" fmla="*/ 5628218 h 6858000"/>
              <a:gd name="connsiteX85" fmla="*/ 8252313 w 12192000"/>
              <a:gd name="connsiteY85" fmla="*/ 5637097 h 6858000"/>
              <a:gd name="connsiteX86" fmla="*/ 8292071 w 12192000"/>
              <a:gd name="connsiteY86" fmla="*/ 5632657 h 6858000"/>
              <a:gd name="connsiteX87" fmla="*/ 8303115 w 12192000"/>
              <a:gd name="connsiteY87" fmla="*/ 5639316 h 6858000"/>
              <a:gd name="connsiteX88" fmla="*/ 8311951 w 12192000"/>
              <a:gd name="connsiteY88" fmla="*/ 5648195 h 6858000"/>
              <a:gd name="connsiteX89" fmla="*/ 8303115 w 12192000"/>
              <a:gd name="connsiteY89" fmla="*/ 5648195 h 6858000"/>
              <a:gd name="connsiteX90" fmla="*/ 8276610 w 12192000"/>
              <a:gd name="connsiteY90" fmla="*/ 5657074 h 6858000"/>
              <a:gd name="connsiteX91" fmla="*/ 8254522 w 12192000"/>
              <a:gd name="connsiteY91" fmla="*/ 5654854 h 6858000"/>
              <a:gd name="connsiteX92" fmla="*/ 8225807 w 12192000"/>
              <a:gd name="connsiteY92" fmla="*/ 5657074 h 6858000"/>
              <a:gd name="connsiteX93" fmla="*/ 8216972 w 12192000"/>
              <a:gd name="connsiteY93" fmla="*/ 5657074 h 6858000"/>
              <a:gd name="connsiteX94" fmla="*/ 8188258 w 12192000"/>
              <a:gd name="connsiteY94" fmla="*/ 5674831 h 6858000"/>
              <a:gd name="connsiteX95" fmla="*/ 8188258 w 12192000"/>
              <a:gd name="connsiteY95" fmla="*/ 5694808 h 6858000"/>
              <a:gd name="connsiteX96" fmla="*/ 8214763 w 12192000"/>
              <a:gd name="connsiteY96" fmla="*/ 5741421 h 6858000"/>
              <a:gd name="connsiteX97" fmla="*/ 8228016 w 12192000"/>
              <a:gd name="connsiteY97" fmla="*/ 5752520 h 6858000"/>
              <a:gd name="connsiteX98" fmla="*/ 8234643 w 12192000"/>
              <a:gd name="connsiteY98" fmla="*/ 5752520 h 6858000"/>
              <a:gd name="connsiteX99" fmla="*/ 8241269 w 12192000"/>
              <a:gd name="connsiteY99" fmla="*/ 5750300 h 6858000"/>
              <a:gd name="connsiteX100" fmla="*/ 8250104 w 12192000"/>
              <a:gd name="connsiteY100" fmla="*/ 5752520 h 6858000"/>
              <a:gd name="connsiteX101" fmla="*/ 8254522 w 12192000"/>
              <a:gd name="connsiteY101" fmla="*/ 5759179 h 6858000"/>
              <a:gd name="connsiteX102" fmla="*/ 8274401 w 12192000"/>
              <a:gd name="connsiteY102" fmla="*/ 5785815 h 6858000"/>
              <a:gd name="connsiteX103" fmla="*/ 8327412 w 12192000"/>
              <a:gd name="connsiteY103" fmla="*/ 5796913 h 6858000"/>
              <a:gd name="connsiteX104" fmla="*/ 8351709 w 12192000"/>
              <a:gd name="connsiteY104" fmla="*/ 5788034 h 6858000"/>
              <a:gd name="connsiteX105" fmla="*/ 8422390 w 12192000"/>
              <a:gd name="connsiteY105" fmla="*/ 5761398 h 6858000"/>
              <a:gd name="connsiteX106" fmla="*/ 8462149 w 12192000"/>
              <a:gd name="connsiteY106" fmla="*/ 5756959 h 6858000"/>
              <a:gd name="connsiteX107" fmla="*/ 8486445 w 12192000"/>
              <a:gd name="connsiteY107" fmla="*/ 5728103 h 6858000"/>
              <a:gd name="connsiteX108" fmla="*/ 8879612 w 12192000"/>
              <a:gd name="connsiteY108" fmla="*/ 5932313 h 6858000"/>
              <a:gd name="connsiteX109" fmla="*/ 9270569 w 12192000"/>
              <a:gd name="connsiteY109" fmla="*/ 5732543 h 6858000"/>
              <a:gd name="connsiteX110" fmla="*/ 9283822 w 12192000"/>
              <a:gd name="connsiteY110" fmla="*/ 5750300 h 6858000"/>
              <a:gd name="connsiteX111" fmla="*/ 9303701 w 12192000"/>
              <a:gd name="connsiteY111" fmla="*/ 5756959 h 6858000"/>
              <a:gd name="connsiteX112" fmla="*/ 9310327 w 12192000"/>
              <a:gd name="connsiteY112" fmla="*/ 5756959 h 6858000"/>
              <a:gd name="connsiteX113" fmla="*/ 9319162 w 12192000"/>
              <a:gd name="connsiteY113" fmla="*/ 5756959 h 6858000"/>
              <a:gd name="connsiteX114" fmla="*/ 9325789 w 12192000"/>
              <a:gd name="connsiteY114" fmla="*/ 5761398 h 6858000"/>
              <a:gd name="connsiteX115" fmla="*/ 9343459 w 12192000"/>
              <a:gd name="connsiteY115" fmla="*/ 5772497 h 6858000"/>
              <a:gd name="connsiteX116" fmla="*/ 9420767 w 12192000"/>
              <a:gd name="connsiteY116" fmla="*/ 5796913 h 6858000"/>
              <a:gd name="connsiteX117" fmla="*/ 9440646 w 12192000"/>
              <a:gd name="connsiteY117" fmla="*/ 5799133 h 6858000"/>
              <a:gd name="connsiteX118" fmla="*/ 9447273 w 12192000"/>
              <a:gd name="connsiteY118" fmla="*/ 5799133 h 6858000"/>
              <a:gd name="connsiteX119" fmla="*/ 9495866 w 12192000"/>
              <a:gd name="connsiteY119" fmla="*/ 5752520 h 6858000"/>
              <a:gd name="connsiteX120" fmla="*/ 9502493 w 12192000"/>
              <a:gd name="connsiteY120" fmla="*/ 5748080 h 6858000"/>
              <a:gd name="connsiteX121" fmla="*/ 9511328 w 12192000"/>
              <a:gd name="connsiteY121" fmla="*/ 5745861 h 6858000"/>
              <a:gd name="connsiteX122" fmla="*/ 9540042 w 12192000"/>
              <a:gd name="connsiteY122" fmla="*/ 5708126 h 6858000"/>
              <a:gd name="connsiteX123" fmla="*/ 9544460 w 12192000"/>
              <a:gd name="connsiteY123" fmla="*/ 5701467 h 6858000"/>
              <a:gd name="connsiteX124" fmla="*/ 9544460 w 12192000"/>
              <a:gd name="connsiteY124" fmla="*/ 5679270 h 6858000"/>
              <a:gd name="connsiteX125" fmla="*/ 9531207 w 12192000"/>
              <a:gd name="connsiteY125" fmla="*/ 5668172 h 6858000"/>
              <a:gd name="connsiteX126" fmla="*/ 9495866 w 12192000"/>
              <a:gd name="connsiteY126" fmla="*/ 5663733 h 6858000"/>
              <a:gd name="connsiteX127" fmla="*/ 9489240 w 12192000"/>
              <a:gd name="connsiteY127" fmla="*/ 5663733 h 6858000"/>
              <a:gd name="connsiteX128" fmla="*/ 9482614 w 12192000"/>
              <a:gd name="connsiteY128" fmla="*/ 5665952 h 6858000"/>
              <a:gd name="connsiteX129" fmla="*/ 9462734 w 12192000"/>
              <a:gd name="connsiteY129" fmla="*/ 5663733 h 6858000"/>
              <a:gd name="connsiteX130" fmla="*/ 9458317 w 12192000"/>
              <a:gd name="connsiteY130" fmla="*/ 5659293 h 6858000"/>
              <a:gd name="connsiteX131" fmla="*/ 9445064 w 12192000"/>
              <a:gd name="connsiteY131" fmla="*/ 5654854 h 6858000"/>
              <a:gd name="connsiteX132" fmla="*/ 9442855 w 12192000"/>
              <a:gd name="connsiteY132" fmla="*/ 5654854 h 6858000"/>
              <a:gd name="connsiteX133" fmla="*/ 9453899 w 12192000"/>
              <a:gd name="connsiteY133" fmla="*/ 5645975 h 6858000"/>
              <a:gd name="connsiteX134" fmla="*/ 9467152 w 12192000"/>
              <a:gd name="connsiteY134" fmla="*/ 5645975 h 6858000"/>
              <a:gd name="connsiteX135" fmla="*/ 9535625 w 12192000"/>
              <a:gd name="connsiteY135" fmla="*/ 5639316 h 6858000"/>
              <a:gd name="connsiteX136" fmla="*/ 9590845 w 12192000"/>
              <a:gd name="connsiteY136" fmla="*/ 5632657 h 6858000"/>
              <a:gd name="connsiteX137" fmla="*/ 9599680 w 12192000"/>
              <a:gd name="connsiteY137" fmla="*/ 5632657 h 6858000"/>
              <a:gd name="connsiteX138" fmla="*/ 9608515 w 12192000"/>
              <a:gd name="connsiteY138" fmla="*/ 5632657 h 6858000"/>
              <a:gd name="connsiteX139" fmla="*/ 9643856 w 12192000"/>
              <a:gd name="connsiteY139" fmla="*/ 5634877 h 6858000"/>
              <a:gd name="connsiteX140" fmla="*/ 9681405 w 12192000"/>
              <a:gd name="connsiteY140" fmla="*/ 5630438 h 6858000"/>
              <a:gd name="connsiteX141" fmla="*/ 9685823 w 12192000"/>
              <a:gd name="connsiteY141" fmla="*/ 5645975 h 6858000"/>
              <a:gd name="connsiteX142" fmla="*/ 9710120 w 12192000"/>
              <a:gd name="connsiteY142" fmla="*/ 5701467 h 6858000"/>
              <a:gd name="connsiteX143" fmla="*/ 9743252 w 12192000"/>
              <a:gd name="connsiteY143" fmla="*/ 5728103 h 6858000"/>
              <a:gd name="connsiteX144" fmla="*/ 9760922 w 12192000"/>
              <a:gd name="connsiteY144" fmla="*/ 5739202 h 6858000"/>
              <a:gd name="connsiteX145" fmla="*/ 9785219 w 12192000"/>
              <a:gd name="connsiteY145" fmla="*/ 5743641 h 6858000"/>
              <a:gd name="connsiteX146" fmla="*/ 9822768 w 12192000"/>
              <a:gd name="connsiteY146" fmla="*/ 5739202 h 6858000"/>
              <a:gd name="connsiteX147" fmla="*/ 9924373 w 12192000"/>
              <a:gd name="connsiteY147" fmla="*/ 5785815 h 6858000"/>
              <a:gd name="connsiteX148" fmla="*/ 9944252 w 12192000"/>
              <a:gd name="connsiteY148" fmla="*/ 5790254 h 6858000"/>
              <a:gd name="connsiteX149" fmla="*/ 9975176 w 12192000"/>
              <a:gd name="connsiteY149" fmla="*/ 5781375 h 6858000"/>
              <a:gd name="connsiteX150" fmla="*/ 9975176 w 12192000"/>
              <a:gd name="connsiteY150" fmla="*/ 5783595 h 6858000"/>
              <a:gd name="connsiteX151" fmla="*/ 9997264 w 12192000"/>
              <a:gd name="connsiteY151" fmla="*/ 5808011 h 6858000"/>
              <a:gd name="connsiteX152" fmla="*/ 10037022 w 12192000"/>
              <a:gd name="connsiteY152" fmla="*/ 5819110 h 6858000"/>
              <a:gd name="connsiteX153" fmla="*/ 10050275 w 12192000"/>
              <a:gd name="connsiteY153" fmla="*/ 5819110 h 6858000"/>
              <a:gd name="connsiteX154" fmla="*/ 10070154 w 12192000"/>
              <a:gd name="connsiteY154" fmla="*/ 5819110 h 6858000"/>
              <a:gd name="connsiteX155" fmla="*/ 10081198 w 12192000"/>
              <a:gd name="connsiteY155" fmla="*/ 5825769 h 6858000"/>
              <a:gd name="connsiteX156" fmla="*/ 10129792 w 12192000"/>
              <a:gd name="connsiteY156" fmla="*/ 5810231 h 6858000"/>
              <a:gd name="connsiteX157" fmla="*/ 10134209 w 12192000"/>
              <a:gd name="connsiteY157" fmla="*/ 5808011 h 6858000"/>
              <a:gd name="connsiteX158" fmla="*/ 10132000 w 12192000"/>
              <a:gd name="connsiteY158" fmla="*/ 5776936 h 6858000"/>
              <a:gd name="connsiteX159" fmla="*/ 10129792 w 12192000"/>
              <a:gd name="connsiteY159" fmla="*/ 5770277 h 6858000"/>
              <a:gd name="connsiteX160" fmla="*/ 10127582 w 12192000"/>
              <a:gd name="connsiteY160" fmla="*/ 5756959 h 6858000"/>
              <a:gd name="connsiteX161" fmla="*/ 10125374 w 12192000"/>
              <a:gd name="connsiteY161" fmla="*/ 5741421 h 6858000"/>
              <a:gd name="connsiteX162" fmla="*/ 10092242 w 12192000"/>
              <a:gd name="connsiteY162" fmla="*/ 5712566 h 6858000"/>
              <a:gd name="connsiteX163" fmla="*/ 10085616 w 12192000"/>
              <a:gd name="connsiteY163" fmla="*/ 5697028 h 6858000"/>
              <a:gd name="connsiteX164" fmla="*/ 10048066 w 12192000"/>
              <a:gd name="connsiteY164" fmla="*/ 5668172 h 6858000"/>
              <a:gd name="connsiteX165" fmla="*/ 10041440 w 12192000"/>
              <a:gd name="connsiteY165" fmla="*/ 5665952 h 6858000"/>
              <a:gd name="connsiteX166" fmla="*/ 10032604 w 12192000"/>
              <a:gd name="connsiteY166" fmla="*/ 5663733 h 6858000"/>
              <a:gd name="connsiteX167" fmla="*/ 10008308 w 12192000"/>
              <a:gd name="connsiteY167" fmla="*/ 5679270 h 6858000"/>
              <a:gd name="connsiteX168" fmla="*/ 10003890 w 12192000"/>
              <a:gd name="connsiteY168" fmla="*/ 5683710 h 6858000"/>
              <a:gd name="connsiteX169" fmla="*/ 9995055 w 12192000"/>
              <a:gd name="connsiteY169" fmla="*/ 5672611 h 6858000"/>
              <a:gd name="connsiteX170" fmla="*/ 9988428 w 12192000"/>
              <a:gd name="connsiteY170" fmla="*/ 5657074 h 6858000"/>
              <a:gd name="connsiteX171" fmla="*/ 9979593 w 12192000"/>
              <a:gd name="connsiteY171" fmla="*/ 5628218 h 6858000"/>
              <a:gd name="connsiteX172" fmla="*/ 9937626 w 12192000"/>
              <a:gd name="connsiteY172" fmla="*/ 5610461 h 6858000"/>
              <a:gd name="connsiteX173" fmla="*/ 9933208 w 12192000"/>
              <a:gd name="connsiteY173" fmla="*/ 5610461 h 6858000"/>
              <a:gd name="connsiteX174" fmla="*/ 9915538 w 12192000"/>
              <a:gd name="connsiteY174" fmla="*/ 5606021 h 6858000"/>
              <a:gd name="connsiteX175" fmla="*/ 9919956 w 12192000"/>
              <a:gd name="connsiteY175" fmla="*/ 5586044 h 6858000"/>
              <a:gd name="connsiteX176" fmla="*/ 9922164 w 12192000"/>
              <a:gd name="connsiteY176" fmla="*/ 5572726 h 6858000"/>
              <a:gd name="connsiteX177" fmla="*/ 9922164 w 12192000"/>
              <a:gd name="connsiteY177" fmla="*/ 5512795 h 6858000"/>
              <a:gd name="connsiteX178" fmla="*/ 9935417 w 12192000"/>
              <a:gd name="connsiteY178" fmla="*/ 5515015 h 6858000"/>
              <a:gd name="connsiteX179" fmla="*/ 9946461 w 12192000"/>
              <a:gd name="connsiteY179" fmla="*/ 5515015 h 6858000"/>
              <a:gd name="connsiteX180" fmla="*/ 9948670 w 12192000"/>
              <a:gd name="connsiteY180" fmla="*/ 5515015 h 6858000"/>
              <a:gd name="connsiteX181" fmla="*/ 10008308 w 12192000"/>
              <a:gd name="connsiteY181" fmla="*/ 5501697 h 6858000"/>
              <a:gd name="connsiteX182" fmla="*/ 10065736 w 12192000"/>
              <a:gd name="connsiteY182" fmla="*/ 5412910 h 6858000"/>
              <a:gd name="connsiteX183" fmla="*/ 10050275 w 12192000"/>
              <a:gd name="connsiteY183" fmla="*/ 5359637 h 6858000"/>
              <a:gd name="connsiteX184" fmla="*/ 9986220 w 12192000"/>
              <a:gd name="connsiteY184" fmla="*/ 5284169 h 6858000"/>
              <a:gd name="connsiteX185" fmla="*/ 10032604 w 12192000"/>
              <a:gd name="connsiteY185" fmla="*/ 5266411 h 6858000"/>
              <a:gd name="connsiteX186" fmla="*/ 10067945 w 12192000"/>
              <a:gd name="connsiteY186" fmla="*/ 5177624 h 6858000"/>
              <a:gd name="connsiteX187" fmla="*/ 10054692 w 12192000"/>
              <a:gd name="connsiteY187" fmla="*/ 5146549 h 6858000"/>
              <a:gd name="connsiteX188" fmla="*/ 10050275 w 12192000"/>
              <a:gd name="connsiteY188" fmla="*/ 5144329 h 6858000"/>
              <a:gd name="connsiteX189" fmla="*/ 10032604 w 12192000"/>
              <a:gd name="connsiteY189" fmla="*/ 5157647 h 6858000"/>
              <a:gd name="connsiteX190" fmla="*/ 10028187 w 12192000"/>
              <a:gd name="connsiteY190" fmla="*/ 5162087 h 6858000"/>
              <a:gd name="connsiteX191" fmla="*/ 9995055 w 12192000"/>
              <a:gd name="connsiteY191" fmla="*/ 5175405 h 6858000"/>
              <a:gd name="connsiteX192" fmla="*/ 9977384 w 12192000"/>
              <a:gd name="connsiteY192" fmla="*/ 5179844 h 6858000"/>
              <a:gd name="connsiteX193" fmla="*/ 9895659 w 12192000"/>
              <a:gd name="connsiteY193" fmla="*/ 5248654 h 6858000"/>
              <a:gd name="connsiteX194" fmla="*/ 9944252 w 12192000"/>
              <a:gd name="connsiteY194" fmla="*/ 5335221 h 6858000"/>
              <a:gd name="connsiteX195" fmla="*/ 9968549 w 12192000"/>
              <a:gd name="connsiteY195" fmla="*/ 5359637 h 6858000"/>
              <a:gd name="connsiteX196" fmla="*/ 9992846 w 12192000"/>
              <a:gd name="connsiteY196" fmla="*/ 5415129 h 6858000"/>
              <a:gd name="connsiteX197" fmla="*/ 9972967 w 12192000"/>
              <a:gd name="connsiteY197" fmla="*/ 5435106 h 6858000"/>
              <a:gd name="connsiteX198" fmla="*/ 9953088 w 12192000"/>
              <a:gd name="connsiteY198" fmla="*/ 5439546 h 6858000"/>
              <a:gd name="connsiteX199" fmla="*/ 9884615 w 12192000"/>
              <a:gd name="connsiteY199" fmla="*/ 5412910 h 6858000"/>
              <a:gd name="connsiteX200" fmla="*/ 9882406 w 12192000"/>
              <a:gd name="connsiteY200" fmla="*/ 5412910 h 6858000"/>
              <a:gd name="connsiteX201" fmla="*/ 9725581 w 12192000"/>
              <a:gd name="connsiteY201" fmla="*/ 5339660 h 6858000"/>
              <a:gd name="connsiteX202" fmla="*/ 9663735 w 12192000"/>
              <a:gd name="connsiteY202" fmla="*/ 5306365 h 6858000"/>
              <a:gd name="connsiteX203" fmla="*/ 9650482 w 12192000"/>
              <a:gd name="connsiteY203" fmla="*/ 5297487 h 6858000"/>
              <a:gd name="connsiteX204" fmla="*/ 9584218 w 12192000"/>
              <a:gd name="connsiteY204" fmla="*/ 5275290 h 6858000"/>
              <a:gd name="connsiteX205" fmla="*/ 9553295 w 12192000"/>
              <a:gd name="connsiteY205" fmla="*/ 5257532 h 6858000"/>
              <a:gd name="connsiteX206" fmla="*/ 9535625 w 12192000"/>
              <a:gd name="connsiteY206" fmla="*/ 5244214 h 6858000"/>
              <a:gd name="connsiteX207" fmla="*/ 9458317 w 12192000"/>
              <a:gd name="connsiteY207" fmla="*/ 5213139 h 6858000"/>
              <a:gd name="connsiteX208" fmla="*/ 9449482 w 12192000"/>
              <a:gd name="connsiteY208" fmla="*/ 5210919 h 6858000"/>
              <a:gd name="connsiteX209" fmla="*/ 9429602 w 12192000"/>
              <a:gd name="connsiteY209" fmla="*/ 5202041 h 6858000"/>
              <a:gd name="connsiteX210" fmla="*/ 9398679 w 12192000"/>
              <a:gd name="connsiteY210" fmla="*/ 5170965 h 6858000"/>
              <a:gd name="connsiteX211" fmla="*/ 9327998 w 12192000"/>
              <a:gd name="connsiteY211" fmla="*/ 5146549 h 6858000"/>
              <a:gd name="connsiteX212" fmla="*/ 9314745 w 12192000"/>
              <a:gd name="connsiteY212" fmla="*/ 5148768 h 6858000"/>
              <a:gd name="connsiteX213" fmla="*/ 9279404 w 12192000"/>
              <a:gd name="connsiteY213" fmla="*/ 5168746 h 6858000"/>
              <a:gd name="connsiteX214" fmla="*/ 9274986 w 12192000"/>
              <a:gd name="connsiteY214" fmla="*/ 5170965 h 6858000"/>
              <a:gd name="connsiteX215" fmla="*/ 8879612 w 12192000"/>
              <a:gd name="connsiteY215" fmla="*/ 4966755 h 6858000"/>
              <a:gd name="connsiteX216" fmla="*/ 0 w 12192000"/>
              <a:gd name="connsiteY216" fmla="*/ 0 h 6858000"/>
              <a:gd name="connsiteX217" fmla="*/ 12192000 w 12192000"/>
              <a:gd name="connsiteY217" fmla="*/ 0 h 6858000"/>
              <a:gd name="connsiteX218" fmla="*/ 12192000 w 12192000"/>
              <a:gd name="connsiteY218" fmla="*/ 6858000 h 6858000"/>
              <a:gd name="connsiteX219" fmla="*/ 0 w 12192000"/>
              <a:gd name="connsiteY21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Lst>
            <a:rect l="l" t="t" r="r" b="b"/>
            <a:pathLst>
              <a:path w="12192000" h="6858000">
                <a:moveTo>
                  <a:pt x="8879612" y="4966755"/>
                </a:moveTo>
                <a:cubicBezTo>
                  <a:pt x="8720578" y="4966755"/>
                  <a:pt x="8579215" y="5044444"/>
                  <a:pt x="8490863" y="5164306"/>
                </a:cubicBezTo>
                <a:cubicBezTo>
                  <a:pt x="8479819" y="5157647"/>
                  <a:pt x="8468775" y="5157647"/>
                  <a:pt x="8453313" y="5155427"/>
                </a:cubicBezTo>
                <a:cubicBezTo>
                  <a:pt x="8451105" y="5155427"/>
                  <a:pt x="8448896" y="5155427"/>
                  <a:pt x="8446687" y="5155427"/>
                </a:cubicBezTo>
                <a:cubicBezTo>
                  <a:pt x="8420181" y="5155427"/>
                  <a:pt x="8393676" y="5166526"/>
                  <a:pt x="8367170" y="5186503"/>
                </a:cubicBezTo>
                <a:cubicBezTo>
                  <a:pt x="8349500" y="5197601"/>
                  <a:pt x="8327412" y="5206480"/>
                  <a:pt x="8305324" y="5213139"/>
                </a:cubicBezTo>
                <a:cubicBezTo>
                  <a:pt x="8278819" y="5219798"/>
                  <a:pt x="8252313" y="5228677"/>
                  <a:pt x="8228016" y="5248654"/>
                </a:cubicBezTo>
                <a:cubicBezTo>
                  <a:pt x="8225807" y="5253093"/>
                  <a:pt x="8221390" y="5255313"/>
                  <a:pt x="8216972" y="5259752"/>
                </a:cubicBezTo>
                <a:cubicBezTo>
                  <a:pt x="8212555" y="5266411"/>
                  <a:pt x="8210346" y="5270851"/>
                  <a:pt x="8201511" y="5273070"/>
                </a:cubicBezTo>
                <a:cubicBezTo>
                  <a:pt x="8194884" y="5275290"/>
                  <a:pt x="8190467" y="5275290"/>
                  <a:pt x="8186049" y="5275290"/>
                </a:cubicBezTo>
                <a:cubicBezTo>
                  <a:pt x="8177214" y="5275290"/>
                  <a:pt x="8168379" y="5277510"/>
                  <a:pt x="8159543" y="5279729"/>
                </a:cubicBezTo>
                <a:cubicBezTo>
                  <a:pt x="8133038" y="5286388"/>
                  <a:pt x="8110950" y="5301926"/>
                  <a:pt x="8088862" y="5321903"/>
                </a:cubicBezTo>
                <a:cubicBezTo>
                  <a:pt x="8086653" y="5321903"/>
                  <a:pt x="8084444" y="5324123"/>
                  <a:pt x="8082236" y="5326342"/>
                </a:cubicBezTo>
                <a:cubicBezTo>
                  <a:pt x="8066774" y="5339660"/>
                  <a:pt x="8042477" y="5348539"/>
                  <a:pt x="8029224" y="5348539"/>
                </a:cubicBezTo>
                <a:cubicBezTo>
                  <a:pt x="7989466" y="5350759"/>
                  <a:pt x="7960752" y="5359637"/>
                  <a:pt x="7932037" y="5381834"/>
                </a:cubicBezTo>
                <a:cubicBezTo>
                  <a:pt x="7901114" y="5404031"/>
                  <a:pt x="7870191" y="5428447"/>
                  <a:pt x="7834850" y="5441765"/>
                </a:cubicBezTo>
                <a:cubicBezTo>
                  <a:pt x="7826015" y="5446205"/>
                  <a:pt x="7817180" y="5448424"/>
                  <a:pt x="7808345" y="5448424"/>
                </a:cubicBezTo>
                <a:cubicBezTo>
                  <a:pt x="7799509" y="5448424"/>
                  <a:pt x="7786257" y="5446205"/>
                  <a:pt x="7775213" y="5435106"/>
                </a:cubicBezTo>
                <a:cubicBezTo>
                  <a:pt x="7761960" y="5424008"/>
                  <a:pt x="7757542" y="5399592"/>
                  <a:pt x="7766377" y="5384054"/>
                </a:cubicBezTo>
                <a:cubicBezTo>
                  <a:pt x="7777421" y="5359637"/>
                  <a:pt x="7801718" y="5339660"/>
                  <a:pt x="7821597" y="5326342"/>
                </a:cubicBezTo>
                <a:cubicBezTo>
                  <a:pt x="7848103" y="5306365"/>
                  <a:pt x="7872400" y="5279729"/>
                  <a:pt x="7861356" y="5237555"/>
                </a:cubicBezTo>
                <a:cubicBezTo>
                  <a:pt x="7850312" y="5199821"/>
                  <a:pt x="7801718" y="5186503"/>
                  <a:pt x="7770795" y="5177624"/>
                </a:cubicBezTo>
                <a:cubicBezTo>
                  <a:pt x="7761960" y="5175405"/>
                  <a:pt x="7755333" y="5173185"/>
                  <a:pt x="7750916" y="5170965"/>
                </a:cubicBezTo>
                <a:cubicBezTo>
                  <a:pt x="7739872" y="5166526"/>
                  <a:pt x="7733245" y="5162087"/>
                  <a:pt x="7726619" y="5157647"/>
                </a:cubicBezTo>
                <a:cubicBezTo>
                  <a:pt x="7719993" y="5153208"/>
                  <a:pt x="7713366" y="5148768"/>
                  <a:pt x="7704531" y="5146549"/>
                </a:cubicBezTo>
                <a:cubicBezTo>
                  <a:pt x="7704531" y="5144329"/>
                  <a:pt x="7702322" y="5144329"/>
                  <a:pt x="7702322" y="5144329"/>
                </a:cubicBezTo>
                <a:cubicBezTo>
                  <a:pt x="7697905" y="5144329"/>
                  <a:pt x="7693487" y="5146549"/>
                  <a:pt x="7691278" y="5150988"/>
                </a:cubicBezTo>
                <a:cubicBezTo>
                  <a:pt x="7680234" y="5170965"/>
                  <a:pt x="7675817" y="5190942"/>
                  <a:pt x="7680234" y="5210919"/>
                </a:cubicBezTo>
                <a:cubicBezTo>
                  <a:pt x="7689069" y="5241995"/>
                  <a:pt x="7719993" y="5273070"/>
                  <a:pt x="7753125" y="5277510"/>
                </a:cubicBezTo>
                <a:cubicBezTo>
                  <a:pt x="7757542" y="5277510"/>
                  <a:pt x="7759751" y="5279729"/>
                  <a:pt x="7764169" y="5279729"/>
                </a:cubicBezTo>
                <a:cubicBezTo>
                  <a:pt x="7766377" y="5279729"/>
                  <a:pt x="7770795" y="5279729"/>
                  <a:pt x="7775213" y="5279729"/>
                </a:cubicBezTo>
                <a:cubicBezTo>
                  <a:pt x="7750916" y="5297487"/>
                  <a:pt x="7731037" y="5317464"/>
                  <a:pt x="7713366" y="5337441"/>
                </a:cubicBezTo>
                <a:cubicBezTo>
                  <a:pt x="7689069" y="5366296"/>
                  <a:pt x="7682443" y="5415129"/>
                  <a:pt x="7697905" y="5448424"/>
                </a:cubicBezTo>
                <a:cubicBezTo>
                  <a:pt x="7711157" y="5481720"/>
                  <a:pt x="7746498" y="5510575"/>
                  <a:pt x="7781839" y="5515015"/>
                </a:cubicBezTo>
                <a:cubicBezTo>
                  <a:pt x="7788465" y="5517234"/>
                  <a:pt x="7795092" y="5517234"/>
                  <a:pt x="7803927" y="5517234"/>
                </a:cubicBezTo>
                <a:cubicBezTo>
                  <a:pt x="7817180" y="5517234"/>
                  <a:pt x="7828224" y="5515015"/>
                  <a:pt x="7841476" y="5515015"/>
                </a:cubicBezTo>
                <a:cubicBezTo>
                  <a:pt x="7843685" y="5515015"/>
                  <a:pt x="7845894" y="5512795"/>
                  <a:pt x="7848103" y="5512795"/>
                </a:cubicBezTo>
                <a:cubicBezTo>
                  <a:pt x="7850312" y="5539431"/>
                  <a:pt x="7852520" y="5557188"/>
                  <a:pt x="7865773" y="5594923"/>
                </a:cubicBezTo>
                <a:cubicBezTo>
                  <a:pt x="7867982" y="5597143"/>
                  <a:pt x="7865773" y="5601582"/>
                  <a:pt x="7863564" y="5603802"/>
                </a:cubicBezTo>
                <a:cubicBezTo>
                  <a:pt x="7861356" y="5606021"/>
                  <a:pt x="7839268" y="5614900"/>
                  <a:pt x="7832641" y="5617120"/>
                </a:cubicBezTo>
                <a:cubicBezTo>
                  <a:pt x="7830432" y="5617120"/>
                  <a:pt x="7828224" y="5617120"/>
                  <a:pt x="7826015" y="5617120"/>
                </a:cubicBezTo>
                <a:cubicBezTo>
                  <a:pt x="7823806" y="5617120"/>
                  <a:pt x="7821597" y="5617120"/>
                  <a:pt x="7821597" y="5617120"/>
                </a:cubicBezTo>
                <a:cubicBezTo>
                  <a:pt x="7819388" y="5617120"/>
                  <a:pt x="7817180" y="5617120"/>
                  <a:pt x="7817180" y="5617120"/>
                </a:cubicBezTo>
                <a:cubicBezTo>
                  <a:pt x="7812762" y="5617120"/>
                  <a:pt x="7808345" y="5617120"/>
                  <a:pt x="7806136" y="5617120"/>
                </a:cubicBezTo>
                <a:cubicBezTo>
                  <a:pt x="7792883" y="5619339"/>
                  <a:pt x="7784048" y="5632657"/>
                  <a:pt x="7779630" y="5643756"/>
                </a:cubicBezTo>
                <a:cubicBezTo>
                  <a:pt x="7777421" y="5650415"/>
                  <a:pt x="7775213" y="5654854"/>
                  <a:pt x="7773004" y="5661513"/>
                </a:cubicBezTo>
                <a:cubicBezTo>
                  <a:pt x="7768586" y="5672611"/>
                  <a:pt x="7766377" y="5681490"/>
                  <a:pt x="7757542" y="5685929"/>
                </a:cubicBezTo>
                <a:cubicBezTo>
                  <a:pt x="7757542" y="5685929"/>
                  <a:pt x="7737663" y="5670392"/>
                  <a:pt x="7735454" y="5668172"/>
                </a:cubicBezTo>
                <a:cubicBezTo>
                  <a:pt x="7733245" y="5665952"/>
                  <a:pt x="7726619" y="5663733"/>
                  <a:pt x="7722201" y="5663733"/>
                </a:cubicBezTo>
                <a:cubicBezTo>
                  <a:pt x="7708949" y="5663733"/>
                  <a:pt x="7700113" y="5670392"/>
                  <a:pt x="7689069" y="5677051"/>
                </a:cubicBezTo>
                <a:cubicBezTo>
                  <a:pt x="7686861" y="5679270"/>
                  <a:pt x="7682443" y="5681490"/>
                  <a:pt x="7680234" y="5683710"/>
                </a:cubicBezTo>
                <a:cubicBezTo>
                  <a:pt x="7671399" y="5690369"/>
                  <a:pt x="7664773" y="5699247"/>
                  <a:pt x="7662564" y="5708126"/>
                </a:cubicBezTo>
                <a:cubicBezTo>
                  <a:pt x="7649311" y="5714785"/>
                  <a:pt x="7636058" y="5723664"/>
                  <a:pt x="7629432" y="5736982"/>
                </a:cubicBezTo>
                <a:cubicBezTo>
                  <a:pt x="7627223" y="5743641"/>
                  <a:pt x="7627223" y="5750300"/>
                  <a:pt x="7625014" y="5756959"/>
                </a:cubicBezTo>
                <a:cubicBezTo>
                  <a:pt x="7625014" y="5759179"/>
                  <a:pt x="7625014" y="5763618"/>
                  <a:pt x="7625014" y="5765838"/>
                </a:cubicBezTo>
                <a:cubicBezTo>
                  <a:pt x="7622805" y="5768057"/>
                  <a:pt x="7622805" y="5770277"/>
                  <a:pt x="7620597" y="5772497"/>
                </a:cubicBezTo>
                <a:cubicBezTo>
                  <a:pt x="7618388" y="5779156"/>
                  <a:pt x="7613970" y="5785815"/>
                  <a:pt x="7613970" y="5790254"/>
                </a:cubicBezTo>
                <a:cubicBezTo>
                  <a:pt x="7613970" y="5801352"/>
                  <a:pt x="7618388" y="5803572"/>
                  <a:pt x="7622805" y="5808011"/>
                </a:cubicBezTo>
                <a:cubicBezTo>
                  <a:pt x="7629432" y="5814671"/>
                  <a:pt x="7649311" y="5819110"/>
                  <a:pt x="7662564" y="5823549"/>
                </a:cubicBezTo>
                <a:cubicBezTo>
                  <a:pt x="7662564" y="5823549"/>
                  <a:pt x="7664773" y="5823549"/>
                  <a:pt x="7664773" y="5823549"/>
                </a:cubicBezTo>
                <a:cubicBezTo>
                  <a:pt x="7669190" y="5823549"/>
                  <a:pt x="7671399" y="5821330"/>
                  <a:pt x="7675817" y="5819110"/>
                </a:cubicBezTo>
                <a:cubicBezTo>
                  <a:pt x="7675817" y="5819110"/>
                  <a:pt x="7678025" y="5816890"/>
                  <a:pt x="7680234" y="5816890"/>
                </a:cubicBezTo>
                <a:cubicBezTo>
                  <a:pt x="7691278" y="5819110"/>
                  <a:pt x="7706740" y="5823549"/>
                  <a:pt x="7722201" y="5823549"/>
                </a:cubicBezTo>
                <a:cubicBezTo>
                  <a:pt x="7731037" y="5823549"/>
                  <a:pt x="7737663" y="5821330"/>
                  <a:pt x="7744289" y="5819110"/>
                </a:cubicBezTo>
                <a:cubicBezTo>
                  <a:pt x="7759751" y="5814671"/>
                  <a:pt x="7773004" y="5794693"/>
                  <a:pt x="7779630" y="5781375"/>
                </a:cubicBezTo>
                <a:cubicBezTo>
                  <a:pt x="7781839" y="5779156"/>
                  <a:pt x="7784048" y="5776936"/>
                  <a:pt x="7784048" y="5776936"/>
                </a:cubicBezTo>
                <a:cubicBezTo>
                  <a:pt x="7784048" y="5776936"/>
                  <a:pt x="7786257" y="5776936"/>
                  <a:pt x="7786257" y="5776936"/>
                </a:cubicBezTo>
                <a:cubicBezTo>
                  <a:pt x="7788465" y="5776936"/>
                  <a:pt x="7792883" y="5776936"/>
                  <a:pt x="7797301" y="5779156"/>
                </a:cubicBezTo>
                <a:cubicBezTo>
                  <a:pt x="7801718" y="5779156"/>
                  <a:pt x="7806136" y="5781375"/>
                  <a:pt x="7812762" y="5781375"/>
                </a:cubicBezTo>
                <a:cubicBezTo>
                  <a:pt x="7830432" y="5783595"/>
                  <a:pt x="7848103" y="5772497"/>
                  <a:pt x="7859147" y="5763618"/>
                </a:cubicBezTo>
                <a:cubicBezTo>
                  <a:pt x="7861356" y="5761398"/>
                  <a:pt x="7867982" y="5756959"/>
                  <a:pt x="7872400" y="5752520"/>
                </a:cubicBezTo>
                <a:cubicBezTo>
                  <a:pt x="7876817" y="5745861"/>
                  <a:pt x="7883444" y="5741421"/>
                  <a:pt x="7887861" y="5736982"/>
                </a:cubicBezTo>
                <a:cubicBezTo>
                  <a:pt x="7894488" y="5734762"/>
                  <a:pt x="7901114" y="5734762"/>
                  <a:pt x="7907740" y="5734762"/>
                </a:cubicBezTo>
                <a:cubicBezTo>
                  <a:pt x="7909949" y="5734762"/>
                  <a:pt x="7912158" y="5734762"/>
                  <a:pt x="7916576" y="5734762"/>
                </a:cubicBezTo>
                <a:cubicBezTo>
                  <a:pt x="7927620" y="5736982"/>
                  <a:pt x="7945290" y="5739202"/>
                  <a:pt x="7960752" y="5739202"/>
                </a:cubicBezTo>
                <a:cubicBezTo>
                  <a:pt x="7978422" y="5739202"/>
                  <a:pt x="7991675" y="5736982"/>
                  <a:pt x="8002719" y="5732543"/>
                </a:cubicBezTo>
                <a:cubicBezTo>
                  <a:pt x="8011554" y="5725884"/>
                  <a:pt x="8011554" y="5725884"/>
                  <a:pt x="8011554" y="5725884"/>
                </a:cubicBezTo>
                <a:cubicBezTo>
                  <a:pt x="8022598" y="5721444"/>
                  <a:pt x="8033642" y="5714785"/>
                  <a:pt x="8044686" y="5710346"/>
                </a:cubicBezTo>
                <a:cubicBezTo>
                  <a:pt x="8064565" y="5699247"/>
                  <a:pt x="8073400" y="5681490"/>
                  <a:pt x="8080027" y="5665952"/>
                </a:cubicBezTo>
                <a:cubicBezTo>
                  <a:pt x="8080027" y="5661513"/>
                  <a:pt x="8080027" y="5661513"/>
                  <a:pt x="8080027" y="5661513"/>
                </a:cubicBezTo>
                <a:cubicBezTo>
                  <a:pt x="8084444" y="5654854"/>
                  <a:pt x="8091071" y="5639316"/>
                  <a:pt x="8093279" y="5634877"/>
                </a:cubicBezTo>
                <a:cubicBezTo>
                  <a:pt x="8095488" y="5634877"/>
                  <a:pt x="8099906" y="5634877"/>
                  <a:pt x="8102115" y="5634877"/>
                </a:cubicBezTo>
                <a:cubicBezTo>
                  <a:pt x="8113159" y="5634877"/>
                  <a:pt x="8124203" y="5632657"/>
                  <a:pt x="8135247" y="5630438"/>
                </a:cubicBezTo>
                <a:cubicBezTo>
                  <a:pt x="8144082" y="5628218"/>
                  <a:pt x="8155126" y="5625998"/>
                  <a:pt x="8166170" y="5625998"/>
                </a:cubicBezTo>
                <a:cubicBezTo>
                  <a:pt x="8172796" y="5625998"/>
                  <a:pt x="8177214" y="5625998"/>
                  <a:pt x="8181631" y="5628218"/>
                </a:cubicBezTo>
                <a:cubicBezTo>
                  <a:pt x="8201511" y="5632657"/>
                  <a:pt x="8225807" y="5637097"/>
                  <a:pt x="8252313" y="5637097"/>
                </a:cubicBezTo>
                <a:cubicBezTo>
                  <a:pt x="8267775" y="5637097"/>
                  <a:pt x="8281027" y="5634877"/>
                  <a:pt x="8292071" y="5632657"/>
                </a:cubicBezTo>
                <a:cubicBezTo>
                  <a:pt x="8296489" y="5634877"/>
                  <a:pt x="8298698" y="5637097"/>
                  <a:pt x="8303115" y="5639316"/>
                </a:cubicBezTo>
                <a:cubicBezTo>
                  <a:pt x="8305324" y="5641536"/>
                  <a:pt x="8307533" y="5643756"/>
                  <a:pt x="8311951" y="5648195"/>
                </a:cubicBezTo>
                <a:cubicBezTo>
                  <a:pt x="8307533" y="5648195"/>
                  <a:pt x="8305324" y="5648195"/>
                  <a:pt x="8303115" y="5648195"/>
                </a:cubicBezTo>
                <a:cubicBezTo>
                  <a:pt x="8294280" y="5650415"/>
                  <a:pt x="8283236" y="5650415"/>
                  <a:pt x="8276610" y="5657074"/>
                </a:cubicBezTo>
                <a:cubicBezTo>
                  <a:pt x="8269983" y="5654854"/>
                  <a:pt x="8263357" y="5654854"/>
                  <a:pt x="8254522" y="5654854"/>
                </a:cubicBezTo>
                <a:cubicBezTo>
                  <a:pt x="8243478" y="5654854"/>
                  <a:pt x="8234643" y="5654854"/>
                  <a:pt x="8225807" y="5657074"/>
                </a:cubicBezTo>
                <a:cubicBezTo>
                  <a:pt x="8223599" y="5657074"/>
                  <a:pt x="8219181" y="5657074"/>
                  <a:pt x="8216972" y="5657074"/>
                </a:cubicBezTo>
                <a:cubicBezTo>
                  <a:pt x="8201511" y="5659293"/>
                  <a:pt x="8192675" y="5663733"/>
                  <a:pt x="8188258" y="5674831"/>
                </a:cubicBezTo>
                <a:cubicBezTo>
                  <a:pt x="8183840" y="5679270"/>
                  <a:pt x="8181631" y="5685929"/>
                  <a:pt x="8188258" y="5694808"/>
                </a:cubicBezTo>
                <a:cubicBezTo>
                  <a:pt x="8214763" y="5741421"/>
                  <a:pt x="8214763" y="5741421"/>
                  <a:pt x="8214763" y="5741421"/>
                </a:cubicBezTo>
                <a:cubicBezTo>
                  <a:pt x="8219181" y="5745861"/>
                  <a:pt x="8223599" y="5752520"/>
                  <a:pt x="8228016" y="5752520"/>
                </a:cubicBezTo>
                <a:cubicBezTo>
                  <a:pt x="8230225" y="5752520"/>
                  <a:pt x="8232434" y="5752520"/>
                  <a:pt x="8234643" y="5752520"/>
                </a:cubicBezTo>
                <a:cubicBezTo>
                  <a:pt x="8236851" y="5750300"/>
                  <a:pt x="8239060" y="5750300"/>
                  <a:pt x="8241269" y="5750300"/>
                </a:cubicBezTo>
                <a:cubicBezTo>
                  <a:pt x="8245687" y="5750300"/>
                  <a:pt x="8247895" y="5752520"/>
                  <a:pt x="8250104" y="5752520"/>
                </a:cubicBezTo>
                <a:cubicBezTo>
                  <a:pt x="8252313" y="5754739"/>
                  <a:pt x="8252313" y="5756959"/>
                  <a:pt x="8254522" y="5759179"/>
                </a:cubicBezTo>
                <a:cubicBezTo>
                  <a:pt x="8258939" y="5768057"/>
                  <a:pt x="8265566" y="5776936"/>
                  <a:pt x="8274401" y="5785815"/>
                </a:cubicBezTo>
                <a:cubicBezTo>
                  <a:pt x="8287654" y="5796913"/>
                  <a:pt x="8307533" y="5801352"/>
                  <a:pt x="8327412" y="5796913"/>
                </a:cubicBezTo>
                <a:cubicBezTo>
                  <a:pt x="8336247" y="5794693"/>
                  <a:pt x="8342874" y="5792474"/>
                  <a:pt x="8351709" y="5788034"/>
                </a:cubicBezTo>
                <a:cubicBezTo>
                  <a:pt x="8373797" y="5779156"/>
                  <a:pt x="8398093" y="5772497"/>
                  <a:pt x="8422390" y="5761398"/>
                </a:cubicBezTo>
                <a:cubicBezTo>
                  <a:pt x="8462149" y="5756959"/>
                  <a:pt x="8462149" y="5756959"/>
                  <a:pt x="8462149" y="5756959"/>
                </a:cubicBezTo>
                <a:cubicBezTo>
                  <a:pt x="8473193" y="5752520"/>
                  <a:pt x="8484237" y="5736982"/>
                  <a:pt x="8486445" y="5728103"/>
                </a:cubicBezTo>
                <a:cubicBezTo>
                  <a:pt x="8574797" y="5852405"/>
                  <a:pt x="8718369" y="5932313"/>
                  <a:pt x="8879612" y="5932313"/>
                </a:cubicBezTo>
                <a:cubicBezTo>
                  <a:pt x="9040854" y="5932313"/>
                  <a:pt x="9184426" y="5852405"/>
                  <a:pt x="9270569" y="5732543"/>
                </a:cubicBezTo>
                <a:cubicBezTo>
                  <a:pt x="9274986" y="5736982"/>
                  <a:pt x="9279404" y="5745861"/>
                  <a:pt x="9283822" y="5750300"/>
                </a:cubicBezTo>
                <a:cubicBezTo>
                  <a:pt x="9288239" y="5756959"/>
                  <a:pt x="9297074" y="5756959"/>
                  <a:pt x="9303701" y="5756959"/>
                </a:cubicBezTo>
                <a:cubicBezTo>
                  <a:pt x="9305910" y="5756959"/>
                  <a:pt x="9308118" y="5756959"/>
                  <a:pt x="9310327" y="5756959"/>
                </a:cubicBezTo>
                <a:cubicBezTo>
                  <a:pt x="9312536" y="5756959"/>
                  <a:pt x="9316954" y="5756959"/>
                  <a:pt x="9319162" y="5756959"/>
                </a:cubicBezTo>
                <a:cubicBezTo>
                  <a:pt x="9321371" y="5759179"/>
                  <a:pt x="9323580" y="5759179"/>
                  <a:pt x="9325789" y="5761398"/>
                </a:cubicBezTo>
                <a:cubicBezTo>
                  <a:pt x="9330206" y="5765838"/>
                  <a:pt x="9336833" y="5770277"/>
                  <a:pt x="9343459" y="5772497"/>
                </a:cubicBezTo>
                <a:cubicBezTo>
                  <a:pt x="9372174" y="5781375"/>
                  <a:pt x="9396470" y="5788034"/>
                  <a:pt x="9420767" y="5796913"/>
                </a:cubicBezTo>
                <a:cubicBezTo>
                  <a:pt x="9425185" y="5796913"/>
                  <a:pt x="9434020" y="5799133"/>
                  <a:pt x="9440646" y="5799133"/>
                </a:cubicBezTo>
                <a:cubicBezTo>
                  <a:pt x="9442855" y="5799133"/>
                  <a:pt x="9445064" y="5799133"/>
                  <a:pt x="9447273" y="5799133"/>
                </a:cubicBezTo>
                <a:cubicBezTo>
                  <a:pt x="9471570" y="5794693"/>
                  <a:pt x="9491449" y="5774716"/>
                  <a:pt x="9495866" y="5752520"/>
                </a:cubicBezTo>
                <a:cubicBezTo>
                  <a:pt x="9495866" y="5748080"/>
                  <a:pt x="9498075" y="5748080"/>
                  <a:pt x="9502493" y="5748080"/>
                </a:cubicBezTo>
                <a:cubicBezTo>
                  <a:pt x="9506910" y="5748080"/>
                  <a:pt x="9509119" y="5748080"/>
                  <a:pt x="9511328" y="5745861"/>
                </a:cubicBezTo>
                <a:cubicBezTo>
                  <a:pt x="9524581" y="5734762"/>
                  <a:pt x="9531207" y="5721444"/>
                  <a:pt x="9540042" y="5708126"/>
                </a:cubicBezTo>
                <a:cubicBezTo>
                  <a:pt x="9540042" y="5705907"/>
                  <a:pt x="9542251" y="5703687"/>
                  <a:pt x="9544460" y="5701467"/>
                </a:cubicBezTo>
                <a:cubicBezTo>
                  <a:pt x="9546669" y="5694808"/>
                  <a:pt x="9548877" y="5688149"/>
                  <a:pt x="9544460" y="5679270"/>
                </a:cubicBezTo>
                <a:cubicBezTo>
                  <a:pt x="9542251" y="5674831"/>
                  <a:pt x="9537833" y="5670392"/>
                  <a:pt x="9531207" y="5668172"/>
                </a:cubicBezTo>
                <a:cubicBezTo>
                  <a:pt x="9520163" y="5665952"/>
                  <a:pt x="9506910" y="5663733"/>
                  <a:pt x="9495866" y="5663733"/>
                </a:cubicBezTo>
                <a:cubicBezTo>
                  <a:pt x="9493658" y="5663733"/>
                  <a:pt x="9491449" y="5663733"/>
                  <a:pt x="9489240" y="5663733"/>
                </a:cubicBezTo>
                <a:cubicBezTo>
                  <a:pt x="9487031" y="5665952"/>
                  <a:pt x="9484822" y="5665952"/>
                  <a:pt x="9482614" y="5665952"/>
                </a:cubicBezTo>
                <a:cubicBezTo>
                  <a:pt x="9475987" y="5665952"/>
                  <a:pt x="9469361" y="5663733"/>
                  <a:pt x="9462734" y="5663733"/>
                </a:cubicBezTo>
                <a:cubicBezTo>
                  <a:pt x="9458317" y="5659293"/>
                  <a:pt x="9458317" y="5659293"/>
                  <a:pt x="9458317" y="5659293"/>
                </a:cubicBezTo>
                <a:cubicBezTo>
                  <a:pt x="9453899" y="5654854"/>
                  <a:pt x="9449482" y="5654854"/>
                  <a:pt x="9445064" y="5654854"/>
                </a:cubicBezTo>
                <a:cubicBezTo>
                  <a:pt x="9445064" y="5654854"/>
                  <a:pt x="9445064" y="5654854"/>
                  <a:pt x="9442855" y="5654854"/>
                </a:cubicBezTo>
                <a:cubicBezTo>
                  <a:pt x="9453899" y="5645975"/>
                  <a:pt x="9453899" y="5645975"/>
                  <a:pt x="9453899" y="5645975"/>
                </a:cubicBezTo>
                <a:cubicBezTo>
                  <a:pt x="9458317" y="5645975"/>
                  <a:pt x="9462734" y="5645975"/>
                  <a:pt x="9467152" y="5645975"/>
                </a:cubicBezTo>
                <a:cubicBezTo>
                  <a:pt x="9491449" y="5645975"/>
                  <a:pt x="9515746" y="5643756"/>
                  <a:pt x="9535625" y="5639316"/>
                </a:cubicBezTo>
                <a:cubicBezTo>
                  <a:pt x="9555504" y="5634877"/>
                  <a:pt x="9575383" y="5632657"/>
                  <a:pt x="9590845" y="5632657"/>
                </a:cubicBezTo>
                <a:cubicBezTo>
                  <a:pt x="9595262" y="5632657"/>
                  <a:pt x="9597471" y="5632657"/>
                  <a:pt x="9599680" y="5632657"/>
                </a:cubicBezTo>
                <a:cubicBezTo>
                  <a:pt x="9601889" y="5632657"/>
                  <a:pt x="9606306" y="5632657"/>
                  <a:pt x="9608515" y="5632657"/>
                </a:cubicBezTo>
                <a:cubicBezTo>
                  <a:pt x="9619559" y="5632657"/>
                  <a:pt x="9632812" y="5634877"/>
                  <a:pt x="9643856" y="5634877"/>
                </a:cubicBezTo>
                <a:cubicBezTo>
                  <a:pt x="9659317" y="5634877"/>
                  <a:pt x="9670361" y="5632657"/>
                  <a:pt x="9681405" y="5630438"/>
                </a:cubicBezTo>
                <a:cubicBezTo>
                  <a:pt x="9683614" y="5634877"/>
                  <a:pt x="9683614" y="5641536"/>
                  <a:pt x="9685823" y="5645975"/>
                </a:cubicBezTo>
                <a:cubicBezTo>
                  <a:pt x="9690240" y="5665952"/>
                  <a:pt x="9694658" y="5685929"/>
                  <a:pt x="9710120" y="5701467"/>
                </a:cubicBezTo>
                <a:cubicBezTo>
                  <a:pt x="9718955" y="5714785"/>
                  <a:pt x="9729999" y="5721444"/>
                  <a:pt x="9743252" y="5728103"/>
                </a:cubicBezTo>
                <a:cubicBezTo>
                  <a:pt x="9747669" y="5730323"/>
                  <a:pt x="9754296" y="5734762"/>
                  <a:pt x="9760922" y="5739202"/>
                </a:cubicBezTo>
                <a:cubicBezTo>
                  <a:pt x="9769757" y="5743641"/>
                  <a:pt x="9776384" y="5743641"/>
                  <a:pt x="9785219" y="5743641"/>
                </a:cubicBezTo>
                <a:cubicBezTo>
                  <a:pt x="9796263" y="5743641"/>
                  <a:pt x="9813933" y="5739202"/>
                  <a:pt x="9822768" y="5739202"/>
                </a:cubicBezTo>
                <a:cubicBezTo>
                  <a:pt x="9862527" y="5739202"/>
                  <a:pt x="9891241" y="5759179"/>
                  <a:pt x="9924373" y="5785815"/>
                </a:cubicBezTo>
                <a:cubicBezTo>
                  <a:pt x="9928791" y="5788034"/>
                  <a:pt x="9935417" y="5790254"/>
                  <a:pt x="9944252" y="5790254"/>
                </a:cubicBezTo>
                <a:cubicBezTo>
                  <a:pt x="9955296" y="5790254"/>
                  <a:pt x="9966340" y="5788034"/>
                  <a:pt x="9975176" y="5781375"/>
                </a:cubicBezTo>
                <a:cubicBezTo>
                  <a:pt x="9975176" y="5783595"/>
                  <a:pt x="9975176" y="5783595"/>
                  <a:pt x="9975176" y="5783595"/>
                </a:cubicBezTo>
                <a:cubicBezTo>
                  <a:pt x="9981802" y="5792474"/>
                  <a:pt x="9988428" y="5801352"/>
                  <a:pt x="9997264" y="5808011"/>
                </a:cubicBezTo>
                <a:cubicBezTo>
                  <a:pt x="10008308" y="5816890"/>
                  <a:pt x="10023769" y="5819110"/>
                  <a:pt x="10037022" y="5819110"/>
                </a:cubicBezTo>
                <a:cubicBezTo>
                  <a:pt x="10041440" y="5819110"/>
                  <a:pt x="10045857" y="5819110"/>
                  <a:pt x="10050275" y="5819110"/>
                </a:cubicBezTo>
                <a:cubicBezTo>
                  <a:pt x="10056901" y="5819110"/>
                  <a:pt x="10063528" y="5819110"/>
                  <a:pt x="10070154" y="5819110"/>
                </a:cubicBezTo>
                <a:cubicBezTo>
                  <a:pt x="10072363" y="5823549"/>
                  <a:pt x="10076780" y="5825769"/>
                  <a:pt x="10081198" y="5825769"/>
                </a:cubicBezTo>
                <a:cubicBezTo>
                  <a:pt x="10085616" y="5823549"/>
                  <a:pt x="10127582" y="5810231"/>
                  <a:pt x="10129792" y="5810231"/>
                </a:cubicBezTo>
                <a:cubicBezTo>
                  <a:pt x="10132000" y="5810231"/>
                  <a:pt x="10134209" y="5808011"/>
                  <a:pt x="10134209" y="5808011"/>
                </a:cubicBezTo>
                <a:cubicBezTo>
                  <a:pt x="10145253" y="5803572"/>
                  <a:pt x="10138626" y="5788034"/>
                  <a:pt x="10132000" y="5776936"/>
                </a:cubicBezTo>
                <a:cubicBezTo>
                  <a:pt x="10132000" y="5774716"/>
                  <a:pt x="10129792" y="5772497"/>
                  <a:pt x="10129792" y="5770277"/>
                </a:cubicBezTo>
                <a:cubicBezTo>
                  <a:pt x="10127582" y="5765838"/>
                  <a:pt x="10127582" y="5761398"/>
                  <a:pt x="10127582" y="5756959"/>
                </a:cubicBezTo>
                <a:cubicBezTo>
                  <a:pt x="10127582" y="5752520"/>
                  <a:pt x="10127582" y="5745861"/>
                  <a:pt x="10125374" y="5741421"/>
                </a:cubicBezTo>
                <a:cubicBezTo>
                  <a:pt x="10120956" y="5728103"/>
                  <a:pt x="10105495" y="5719225"/>
                  <a:pt x="10092242" y="5712566"/>
                </a:cubicBezTo>
                <a:cubicBezTo>
                  <a:pt x="10092242" y="5708126"/>
                  <a:pt x="10090033" y="5701467"/>
                  <a:pt x="10085616" y="5697028"/>
                </a:cubicBezTo>
                <a:cubicBezTo>
                  <a:pt x="10063528" y="5681490"/>
                  <a:pt x="10052484" y="5674831"/>
                  <a:pt x="10048066" y="5668172"/>
                </a:cubicBezTo>
                <a:cubicBezTo>
                  <a:pt x="10043648" y="5665952"/>
                  <a:pt x="10041440" y="5665952"/>
                  <a:pt x="10041440" y="5665952"/>
                </a:cubicBezTo>
                <a:cubicBezTo>
                  <a:pt x="10039231" y="5663733"/>
                  <a:pt x="10034813" y="5663733"/>
                  <a:pt x="10032604" y="5663733"/>
                </a:cubicBezTo>
                <a:cubicBezTo>
                  <a:pt x="10023769" y="5663733"/>
                  <a:pt x="10017143" y="5670392"/>
                  <a:pt x="10008308" y="5679270"/>
                </a:cubicBezTo>
                <a:cubicBezTo>
                  <a:pt x="10006099" y="5679270"/>
                  <a:pt x="10006099" y="5681490"/>
                  <a:pt x="10003890" y="5683710"/>
                </a:cubicBezTo>
                <a:cubicBezTo>
                  <a:pt x="10001681" y="5683710"/>
                  <a:pt x="9995055" y="5677051"/>
                  <a:pt x="9995055" y="5672611"/>
                </a:cubicBezTo>
                <a:cubicBezTo>
                  <a:pt x="9992846" y="5668172"/>
                  <a:pt x="9990637" y="5661513"/>
                  <a:pt x="9988428" y="5657074"/>
                </a:cubicBezTo>
                <a:cubicBezTo>
                  <a:pt x="9986220" y="5645975"/>
                  <a:pt x="9984011" y="5637097"/>
                  <a:pt x="9979593" y="5628218"/>
                </a:cubicBezTo>
                <a:cubicBezTo>
                  <a:pt x="9970758" y="5610461"/>
                  <a:pt x="9953088" y="5610461"/>
                  <a:pt x="9937626" y="5610461"/>
                </a:cubicBezTo>
                <a:cubicBezTo>
                  <a:pt x="9935417" y="5610461"/>
                  <a:pt x="9935417" y="5610461"/>
                  <a:pt x="9933208" y="5610461"/>
                </a:cubicBezTo>
                <a:cubicBezTo>
                  <a:pt x="9926582" y="5610461"/>
                  <a:pt x="9917747" y="5610461"/>
                  <a:pt x="9915538" y="5606021"/>
                </a:cubicBezTo>
                <a:cubicBezTo>
                  <a:pt x="9913329" y="5601582"/>
                  <a:pt x="9917747" y="5592703"/>
                  <a:pt x="9919956" y="5586044"/>
                </a:cubicBezTo>
                <a:cubicBezTo>
                  <a:pt x="9919956" y="5581605"/>
                  <a:pt x="9922164" y="5577165"/>
                  <a:pt x="9922164" y="5572726"/>
                </a:cubicBezTo>
                <a:cubicBezTo>
                  <a:pt x="9926582" y="5554969"/>
                  <a:pt x="9926582" y="5532772"/>
                  <a:pt x="9922164" y="5512795"/>
                </a:cubicBezTo>
                <a:cubicBezTo>
                  <a:pt x="9926582" y="5512795"/>
                  <a:pt x="9931000" y="5512795"/>
                  <a:pt x="9935417" y="5515015"/>
                </a:cubicBezTo>
                <a:cubicBezTo>
                  <a:pt x="9937626" y="5515015"/>
                  <a:pt x="9942044" y="5515015"/>
                  <a:pt x="9946461" y="5515015"/>
                </a:cubicBezTo>
                <a:cubicBezTo>
                  <a:pt x="9946461" y="5515015"/>
                  <a:pt x="9948670" y="5515015"/>
                  <a:pt x="9948670" y="5515015"/>
                </a:cubicBezTo>
                <a:cubicBezTo>
                  <a:pt x="9972967" y="5515015"/>
                  <a:pt x="9992846" y="5510575"/>
                  <a:pt x="10008308" y="5501697"/>
                </a:cubicBezTo>
                <a:cubicBezTo>
                  <a:pt x="10043648" y="5481720"/>
                  <a:pt x="10065736" y="5448424"/>
                  <a:pt x="10065736" y="5412910"/>
                </a:cubicBezTo>
                <a:cubicBezTo>
                  <a:pt x="10063528" y="5392933"/>
                  <a:pt x="10059110" y="5377395"/>
                  <a:pt x="10050275" y="5359637"/>
                </a:cubicBezTo>
                <a:cubicBezTo>
                  <a:pt x="10037022" y="5335221"/>
                  <a:pt x="10017143" y="5310805"/>
                  <a:pt x="9986220" y="5284169"/>
                </a:cubicBezTo>
                <a:cubicBezTo>
                  <a:pt x="10003890" y="5279729"/>
                  <a:pt x="10019352" y="5275290"/>
                  <a:pt x="10032604" y="5266411"/>
                </a:cubicBezTo>
                <a:cubicBezTo>
                  <a:pt x="10061319" y="5248654"/>
                  <a:pt x="10072363" y="5217578"/>
                  <a:pt x="10067945" y="5177624"/>
                </a:cubicBezTo>
                <a:cubicBezTo>
                  <a:pt x="10065736" y="5166526"/>
                  <a:pt x="10061319" y="5150988"/>
                  <a:pt x="10054692" y="5146549"/>
                </a:cubicBezTo>
                <a:cubicBezTo>
                  <a:pt x="10052484" y="5144329"/>
                  <a:pt x="10050275" y="5144329"/>
                  <a:pt x="10050275" y="5144329"/>
                </a:cubicBezTo>
                <a:cubicBezTo>
                  <a:pt x="10043648" y="5144329"/>
                  <a:pt x="10039231" y="5150988"/>
                  <a:pt x="10032604" y="5157647"/>
                </a:cubicBezTo>
                <a:cubicBezTo>
                  <a:pt x="10030396" y="5159867"/>
                  <a:pt x="10030396" y="5159867"/>
                  <a:pt x="10028187" y="5162087"/>
                </a:cubicBezTo>
                <a:cubicBezTo>
                  <a:pt x="10019352" y="5170965"/>
                  <a:pt x="10006099" y="5173185"/>
                  <a:pt x="9995055" y="5175405"/>
                </a:cubicBezTo>
                <a:cubicBezTo>
                  <a:pt x="9988428" y="5177624"/>
                  <a:pt x="9984011" y="5177624"/>
                  <a:pt x="9977384" y="5179844"/>
                </a:cubicBezTo>
                <a:cubicBezTo>
                  <a:pt x="9948670" y="5188723"/>
                  <a:pt x="9900076" y="5210919"/>
                  <a:pt x="9895659" y="5248654"/>
                </a:cubicBezTo>
                <a:cubicBezTo>
                  <a:pt x="9893450" y="5286388"/>
                  <a:pt x="9919956" y="5310805"/>
                  <a:pt x="9944252" y="5335221"/>
                </a:cubicBezTo>
                <a:cubicBezTo>
                  <a:pt x="9953088" y="5344100"/>
                  <a:pt x="9961923" y="5350759"/>
                  <a:pt x="9968549" y="5359637"/>
                </a:cubicBezTo>
                <a:cubicBezTo>
                  <a:pt x="9984011" y="5377395"/>
                  <a:pt x="9997264" y="5395152"/>
                  <a:pt x="9992846" y="5415129"/>
                </a:cubicBezTo>
                <a:cubicBezTo>
                  <a:pt x="9992846" y="5421788"/>
                  <a:pt x="9981802" y="5430667"/>
                  <a:pt x="9972967" y="5435106"/>
                </a:cubicBezTo>
                <a:cubicBezTo>
                  <a:pt x="9966340" y="5437326"/>
                  <a:pt x="9959714" y="5439546"/>
                  <a:pt x="9953088" y="5439546"/>
                </a:cubicBezTo>
                <a:cubicBezTo>
                  <a:pt x="9928791" y="5439546"/>
                  <a:pt x="9904494" y="5426228"/>
                  <a:pt x="9884615" y="5412910"/>
                </a:cubicBezTo>
                <a:cubicBezTo>
                  <a:pt x="9882406" y="5412910"/>
                  <a:pt x="9882406" y="5412910"/>
                  <a:pt x="9882406" y="5412910"/>
                </a:cubicBezTo>
                <a:cubicBezTo>
                  <a:pt x="9836021" y="5379615"/>
                  <a:pt x="9787428" y="5346319"/>
                  <a:pt x="9725581" y="5339660"/>
                </a:cubicBezTo>
                <a:cubicBezTo>
                  <a:pt x="9703493" y="5335221"/>
                  <a:pt x="9683614" y="5319683"/>
                  <a:pt x="9663735" y="5306365"/>
                </a:cubicBezTo>
                <a:cubicBezTo>
                  <a:pt x="9659317" y="5304146"/>
                  <a:pt x="9654900" y="5301926"/>
                  <a:pt x="9650482" y="5297487"/>
                </a:cubicBezTo>
                <a:cubicBezTo>
                  <a:pt x="9630603" y="5286388"/>
                  <a:pt x="9608515" y="5277510"/>
                  <a:pt x="9584218" y="5275290"/>
                </a:cubicBezTo>
                <a:cubicBezTo>
                  <a:pt x="9573174" y="5273070"/>
                  <a:pt x="9562130" y="5264191"/>
                  <a:pt x="9553295" y="5257532"/>
                </a:cubicBezTo>
                <a:cubicBezTo>
                  <a:pt x="9546669" y="5253093"/>
                  <a:pt x="9542251" y="5248654"/>
                  <a:pt x="9535625" y="5244214"/>
                </a:cubicBezTo>
                <a:cubicBezTo>
                  <a:pt x="9511328" y="5228677"/>
                  <a:pt x="9487031" y="5219798"/>
                  <a:pt x="9458317" y="5213139"/>
                </a:cubicBezTo>
                <a:cubicBezTo>
                  <a:pt x="9456108" y="5213139"/>
                  <a:pt x="9451690" y="5210919"/>
                  <a:pt x="9449482" y="5210919"/>
                </a:cubicBezTo>
                <a:cubicBezTo>
                  <a:pt x="9442855" y="5208700"/>
                  <a:pt x="9436229" y="5208700"/>
                  <a:pt x="9429602" y="5202041"/>
                </a:cubicBezTo>
                <a:cubicBezTo>
                  <a:pt x="9422976" y="5193162"/>
                  <a:pt x="9411932" y="5182064"/>
                  <a:pt x="9398679" y="5170965"/>
                </a:cubicBezTo>
                <a:cubicBezTo>
                  <a:pt x="9381009" y="5159867"/>
                  <a:pt x="9352294" y="5146549"/>
                  <a:pt x="9327998" y="5146549"/>
                </a:cubicBezTo>
                <a:cubicBezTo>
                  <a:pt x="9323580" y="5146549"/>
                  <a:pt x="9319162" y="5148768"/>
                  <a:pt x="9314745" y="5148768"/>
                </a:cubicBezTo>
                <a:cubicBezTo>
                  <a:pt x="9301492" y="5153208"/>
                  <a:pt x="9290448" y="5159867"/>
                  <a:pt x="9279404" y="5168746"/>
                </a:cubicBezTo>
                <a:cubicBezTo>
                  <a:pt x="9277195" y="5168746"/>
                  <a:pt x="9277195" y="5170965"/>
                  <a:pt x="9274986" y="5170965"/>
                </a:cubicBezTo>
                <a:cubicBezTo>
                  <a:pt x="9186634" y="5048883"/>
                  <a:pt x="9043063" y="4966755"/>
                  <a:pt x="8879612" y="4966755"/>
                </a:cubicBezTo>
                <a:close/>
                <a:moveTo>
                  <a:pt x="0" y="0"/>
                </a:moveTo>
                <a:lnTo>
                  <a:pt x="12192000" y="0"/>
                </a:lnTo>
                <a:lnTo>
                  <a:pt x="12192000" y="6858000"/>
                </a:lnTo>
                <a:lnTo>
                  <a:pt x="0" y="6858000"/>
                </a:lnTo>
                <a:close/>
              </a:path>
            </a:pathLst>
          </a:custGeom>
        </p:spPr>
        <p:txBody>
          <a:bodyPr wrap="square" lIns="0" tIns="0" bIns="720000" anchor="ctr">
            <a:noAutofit/>
          </a:bodyPr>
          <a:lstStyle>
            <a:lvl1pPr algn="ctr">
              <a:defRPr/>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60BC9A96-4229-411D-92C1-94F9A35C8E5A}"/>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A09D667A-AC45-4A97-A708-502D3647D3AF}"/>
              </a:ext>
            </a:extLst>
          </p:cNvPr>
          <p:cNvSpPr>
            <a:spLocks noGrp="1"/>
          </p:cNvSpPr>
          <p:nvPr>
            <p:ph type="ftr" sz="quarter" idx="11"/>
          </p:nvPr>
        </p:nvSpPr>
        <p:spPr bwMode="gray"/>
        <p:txBody>
          <a:bodyPr/>
          <a:lstStyle/>
          <a:p>
            <a:endParaRPr lang="en-US" dirty="0"/>
          </a:p>
        </p:txBody>
      </p:sp>
      <p:sp>
        <p:nvSpPr>
          <p:cNvPr id="6" name="Slide Number Placeholder 5">
            <a:extLst>
              <a:ext uri="{FF2B5EF4-FFF2-40B4-BE49-F238E27FC236}">
                <a16:creationId xmlns:a16="http://schemas.microsoft.com/office/drawing/2014/main" id="{E9CC700F-6571-4E2D-85D3-824103554E93}"/>
              </a:ext>
            </a:extLst>
          </p:cNvPr>
          <p:cNvSpPr>
            <a:spLocks noGrp="1"/>
          </p:cNvSpPr>
          <p:nvPr>
            <p:ph type="sldNum" sz="quarter" idx="12"/>
          </p:nvPr>
        </p:nvSpPr>
        <p:spPr bwMode="gray"/>
        <p:txBody>
          <a:bodyPr/>
          <a:lstStyle/>
          <a:p>
            <a:fld id="{538A3665-50D5-48D2-B331-495BA20A1FB1}" type="slidenum">
              <a:rPr lang="en-US" smtClean="0"/>
              <a:t>‹#›</a:t>
            </a:fld>
            <a:endParaRPr lang="en-US"/>
          </a:p>
        </p:txBody>
      </p:sp>
      <p:sp>
        <p:nvSpPr>
          <p:cNvPr id="55" name="Title 54">
            <a:extLst>
              <a:ext uri="{FF2B5EF4-FFF2-40B4-BE49-F238E27FC236}">
                <a16:creationId xmlns:a16="http://schemas.microsoft.com/office/drawing/2014/main" id="{DA0D9158-679E-48B3-AD6B-38595B008528}"/>
              </a:ext>
            </a:extLst>
          </p:cNvPr>
          <p:cNvSpPr>
            <a:spLocks noGrp="1"/>
          </p:cNvSpPr>
          <p:nvPr>
            <p:ph type="ctrTitle"/>
          </p:nvPr>
        </p:nvSpPr>
        <p:spPr bwMode="gray">
          <a:xfrm>
            <a:off x="0" y="4133849"/>
            <a:ext cx="12192000" cy="1445777"/>
          </a:xfrm>
          <a:custGeom>
            <a:avLst/>
            <a:gdLst>
              <a:gd name="connsiteX0" fmla="*/ 0 w 12192000"/>
              <a:gd name="connsiteY0" fmla="*/ 0 h 1445777"/>
              <a:gd name="connsiteX1" fmla="*/ 12192000 w 12192000"/>
              <a:gd name="connsiteY1" fmla="*/ 0 h 1445777"/>
              <a:gd name="connsiteX2" fmla="*/ 12192000 w 12192000"/>
              <a:gd name="connsiteY2" fmla="*/ 1445777 h 1445777"/>
              <a:gd name="connsiteX3" fmla="*/ 9921020 w 12192000"/>
              <a:gd name="connsiteY3" fmla="*/ 1445777 h 1445777"/>
              <a:gd name="connsiteX4" fmla="*/ 9922164 w 12192000"/>
              <a:gd name="connsiteY4" fmla="*/ 1438877 h 1445777"/>
              <a:gd name="connsiteX5" fmla="*/ 9922164 w 12192000"/>
              <a:gd name="connsiteY5" fmla="*/ 1378946 h 1445777"/>
              <a:gd name="connsiteX6" fmla="*/ 9935417 w 12192000"/>
              <a:gd name="connsiteY6" fmla="*/ 1381166 h 1445777"/>
              <a:gd name="connsiteX7" fmla="*/ 9946461 w 12192000"/>
              <a:gd name="connsiteY7" fmla="*/ 1381166 h 1445777"/>
              <a:gd name="connsiteX8" fmla="*/ 9948670 w 12192000"/>
              <a:gd name="connsiteY8" fmla="*/ 1381166 h 1445777"/>
              <a:gd name="connsiteX9" fmla="*/ 10008308 w 12192000"/>
              <a:gd name="connsiteY9" fmla="*/ 1367848 h 1445777"/>
              <a:gd name="connsiteX10" fmla="*/ 10065736 w 12192000"/>
              <a:gd name="connsiteY10" fmla="*/ 1279061 h 1445777"/>
              <a:gd name="connsiteX11" fmla="*/ 10050275 w 12192000"/>
              <a:gd name="connsiteY11" fmla="*/ 1225788 h 1445777"/>
              <a:gd name="connsiteX12" fmla="*/ 9986220 w 12192000"/>
              <a:gd name="connsiteY12" fmla="*/ 1150320 h 1445777"/>
              <a:gd name="connsiteX13" fmla="*/ 10032604 w 12192000"/>
              <a:gd name="connsiteY13" fmla="*/ 1132562 h 1445777"/>
              <a:gd name="connsiteX14" fmla="*/ 10067945 w 12192000"/>
              <a:gd name="connsiteY14" fmla="*/ 1043775 h 1445777"/>
              <a:gd name="connsiteX15" fmla="*/ 10054692 w 12192000"/>
              <a:gd name="connsiteY15" fmla="*/ 1012700 h 1445777"/>
              <a:gd name="connsiteX16" fmla="*/ 10050275 w 12192000"/>
              <a:gd name="connsiteY16" fmla="*/ 1010480 h 1445777"/>
              <a:gd name="connsiteX17" fmla="*/ 10032604 w 12192000"/>
              <a:gd name="connsiteY17" fmla="*/ 1023798 h 1445777"/>
              <a:gd name="connsiteX18" fmla="*/ 10028187 w 12192000"/>
              <a:gd name="connsiteY18" fmla="*/ 1028238 h 1445777"/>
              <a:gd name="connsiteX19" fmla="*/ 9995055 w 12192000"/>
              <a:gd name="connsiteY19" fmla="*/ 1041556 h 1445777"/>
              <a:gd name="connsiteX20" fmla="*/ 9977384 w 12192000"/>
              <a:gd name="connsiteY20" fmla="*/ 1045995 h 1445777"/>
              <a:gd name="connsiteX21" fmla="*/ 9895659 w 12192000"/>
              <a:gd name="connsiteY21" fmla="*/ 1114805 h 1445777"/>
              <a:gd name="connsiteX22" fmla="*/ 9944252 w 12192000"/>
              <a:gd name="connsiteY22" fmla="*/ 1201372 h 1445777"/>
              <a:gd name="connsiteX23" fmla="*/ 9968549 w 12192000"/>
              <a:gd name="connsiteY23" fmla="*/ 1225788 h 1445777"/>
              <a:gd name="connsiteX24" fmla="*/ 9992846 w 12192000"/>
              <a:gd name="connsiteY24" fmla="*/ 1281280 h 1445777"/>
              <a:gd name="connsiteX25" fmla="*/ 9972967 w 12192000"/>
              <a:gd name="connsiteY25" fmla="*/ 1301257 h 1445777"/>
              <a:gd name="connsiteX26" fmla="*/ 9953088 w 12192000"/>
              <a:gd name="connsiteY26" fmla="*/ 1305697 h 1445777"/>
              <a:gd name="connsiteX27" fmla="*/ 9884615 w 12192000"/>
              <a:gd name="connsiteY27" fmla="*/ 1279061 h 1445777"/>
              <a:gd name="connsiteX28" fmla="*/ 9882406 w 12192000"/>
              <a:gd name="connsiteY28" fmla="*/ 1279061 h 1445777"/>
              <a:gd name="connsiteX29" fmla="*/ 9725581 w 12192000"/>
              <a:gd name="connsiteY29" fmla="*/ 1205811 h 1445777"/>
              <a:gd name="connsiteX30" fmla="*/ 9663735 w 12192000"/>
              <a:gd name="connsiteY30" fmla="*/ 1172516 h 1445777"/>
              <a:gd name="connsiteX31" fmla="*/ 9650482 w 12192000"/>
              <a:gd name="connsiteY31" fmla="*/ 1163638 h 1445777"/>
              <a:gd name="connsiteX32" fmla="*/ 9584218 w 12192000"/>
              <a:gd name="connsiteY32" fmla="*/ 1141441 h 1445777"/>
              <a:gd name="connsiteX33" fmla="*/ 9553295 w 12192000"/>
              <a:gd name="connsiteY33" fmla="*/ 1123683 h 1445777"/>
              <a:gd name="connsiteX34" fmla="*/ 9535625 w 12192000"/>
              <a:gd name="connsiteY34" fmla="*/ 1110365 h 1445777"/>
              <a:gd name="connsiteX35" fmla="*/ 9458317 w 12192000"/>
              <a:gd name="connsiteY35" fmla="*/ 1079290 h 1445777"/>
              <a:gd name="connsiteX36" fmla="*/ 9449482 w 12192000"/>
              <a:gd name="connsiteY36" fmla="*/ 1077070 h 1445777"/>
              <a:gd name="connsiteX37" fmla="*/ 9429602 w 12192000"/>
              <a:gd name="connsiteY37" fmla="*/ 1068192 h 1445777"/>
              <a:gd name="connsiteX38" fmla="*/ 9398679 w 12192000"/>
              <a:gd name="connsiteY38" fmla="*/ 1037116 h 1445777"/>
              <a:gd name="connsiteX39" fmla="*/ 9327998 w 12192000"/>
              <a:gd name="connsiteY39" fmla="*/ 1012700 h 1445777"/>
              <a:gd name="connsiteX40" fmla="*/ 9314745 w 12192000"/>
              <a:gd name="connsiteY40" fmla="*/ 1014919 h 1445777"/>
              <a:gd name="connsiteX41" fmla="*/ 9279404 w 12192000"/>
              <a:gd name="connsiteY41" fmla="*/ 1034897 h 1445777"/>
              <a:gd name="connsiteX42" fmla="*/ 9274986 w 12192000"/>
              <a:gd name="connsiteY42" fmla="*/ 1037116 h 1445777"/>
              <a:gd name="connsiteX43" fmla="*/ 8879612 w 12192000"/>
              <a:gd name="connsiteY43" fmla="*/ 832906 h 1445777"/>
              <a:gd name="connsiteX44" fmla="*/ 8490863 w 12192000"/>
              <a:gd name="connsiteY44" fmla="*/ 1030457 h 1445777"/>
              <a:gd name="connsiteX45" fmla="*/ 8453313 w 12192000"/>
              <a:gd name="connsiteY45" fmla="*/ 1021578 h 1445777"/>
              <a:gd name="connsiteX46" fmla="*/ 8446687 w 12192000"/>
              <a:gd name="connsiteY46" fmla="*/ 1021578 h 1445777"/>
              <a:gd name="connsiteX47" fmla="*/ 8367170 w 12192000"/>
              <a:gd name="connsiteY47" fmla="*/ 1052654 h 1445777"/>
              <a:gd name="connsiteX48" fmla="*/ 8305324 w 12192000"/>
              <a:gd name="connsiteY48" fmla="*/ 1079290 h 1445777"/>
              <a:gd name="connsiteX49" fmla="*/ 8228016 w 12192000"/>
              <a:gd name="connsiteY49" fmla="*/ 1114805 h 1445777"/>
              <a:gd name="connsiteX50" fmla="*/ 8216972 w 12192000"/>
              <a:gd name="connsiteY50" fmla="*/ 1125903 h 1445777"/>
              <a:gd name="connsiteX51" fmla="*/ 8201511 w 12192000"/>
              <a:gd name="connsiteY51" fmla="*/ 1139221 h 1445777"/>
              <a:gd name="connsiteX52" fmla="*/ 8186049 w 12192000"/>
              <a:gd name="connsiteY52" fmla="*/ 1141441 h 1445777"/>
              <a:gd name="connsiteX53" fmla="*/ 8159543 w 12192000"/>
              <a:gd name="connsiteY53" fmla="*/ 1145880 h 1445777"/>
              <a:gd name="connsiteX54" fmla="*/ 8088862 w 12192000"/>
              <a:gd name="connsiteY54" fmla="*/ 1188054 h 1445777"/>
              <a:gd name="connsiteX55" fmla="*/ 8082236 w 12192000"/>
              <a:gd name="connsiteY55" fmla="*/ 1192493 h 1445777"/>
              <a:gd name="connsiteX56" fmla="*/ 8029224 w 12192000"/>
              <a:gd name="connsiteY56" fmla="*/ 1214690 h 1445777"/>
              <a:gd name="connsiteX57" fmla="*/ 7932037 w 12192000"/>
              <a:gd name="connsiteY57" fmla="*/ 1247985 h 1445777"/>
              <a:gd name="connsiteX58" fmla="*/ 7834850 w 12192000"/>
              <a:gd name="connsiteY58" fmla="*/ 1307916 h 1445777"/>
              <a:gd name="connsiteX59" fmla="*/ 7808345 w 12192000"/>
              <a:gd name="connsiteY59" fmla="*/ 1314575 h 1445777"/>
              <a:gd name="connsiteX60" fmla="*/ 7775213 w 12192000"/>
              <a:gd name="connsiteY60" fmla="*/ 1301257 h 1445777"/>
              <a:gd name="connsiteX61" fmla="*/ 7766377 w 12192000"/>
              <a:gd name="connsiteY61" fmla="*/ 1250205 h 1445777"/>
              <a:gd name="connsiteX62" fmla="*/ 7821597 w 12192000"/>
              <a:gd name="connsiteY62" fmla="*/ 1192493 h 1445777"/>
              <a:gd name="connsiteX63" fmla="*/ 7861356 w 12192000"/>
              <a:gd name="connsiteY63" fmla="*/ 1103706 h 1445777"/>
              <a:gd name="connsiteX64" fmla="*/ 7770795 w 12192000"/>
              <a:gd name="connsiteY64" fmla="*/ 1043775 h 1445777"/>
              <a:gd name="connsiteX65" fmla="*/ 7750916 w 12192000"/>
              <a:gd name="connsiteY65" fmla="*/ 1037116 h 1445777"/>
              <a:gd name="connsiteX66" fmla="*/ 7726619 w 12192000"/>
              <a:gd name="connsiteY66" fmla="*/ 1023798 h 1445777"/>
              <a:gd name="connsiteX67" fmla="*/ 7704531 w 12192000"/>
              <a:gd name="connsiteY67" fmla="*/ 1012700 h 1445777"/>
              <a:gd name="connsiteX68" fmla="*/ 7702322 w 12192000"/>
              <a:gd name="connsiteY68" fmla="*/ 1010480 h 1445777"/>
              <a:gd name="connsiteX69" fmla="*/ 7691278 w 12192000"/>
              <a:gd name="connsiteY69" fmla="*/ 1017139 h 1445777"/>
              <a:gd name="connsiteX70" fmla="*/ 7680234 w 12192000"/>
              <a:gd name="connsiteY70" fmla="*/ 1077070 h 1445777"/>
              <a:gd name="connsiteX71" fmla="*/ 7753125 w 12192000"/>
              <a:gd name="connsiteY71" fmla="*/ 1143661 h 1445777"/>
              <a:gd name="connsiteX72" fmla="*/ 7764169 w 12192000"/>
              <a:gd name="connsiteY72" fmla="*/ 1145880 h 1445777"/>
              <a:gd name="connsiteX73" fmla="*/ 7775213 w 12192000"/>
              <a:gd name="connsiteY73" fmla="*/ 1145880 h 1445777"/>
              <a:gd name="connsiteX74" fmla="*/ 7713366 w 12192000"/>
              <a:gd name="connsiteY74" fmla="*/ 1203592 h 1445777"/>
              <a:gd name="connsiteX75" fmla="*/ 7697905 w 12192000"/>
              <a:gd name="connsiteY75" fmla="*/ 1314575 h 1445777"/>
              <a:gd name="connsiteX76" fmla="*/ 7781839 w 12192000"/>
              <a:gd name="connsiteY76" fmla="*/ 1381166 h 1445777"/>
              <a:gd name="connsiteX77" fmla="*/ 7803927 w 12192000"/>
              <a:gd name="connsiteY77" fmla="*/ 1383385 h 1445777"/>
              <a:gd name="connsiteX78" fmla="*/ 7841476 w 12192000"/>
              <a:gd name="connsiteY78" fmla="*/ 1381166 h 1445777"/>
              <a:gd name="connsiteX79" fmla="*/ 7848103 w 12192000"/>
              <a:gd name="connsiteY79" fmla="*/ 1378946 h 1445777"/>
              <a:gd name="connsiteX80" fmla="*/ 7852797 w 12192000"/>
              <a:gd name="connsiteY80" fmla="*/ 1415848 h 1445777"/>
              <a:gd name="connsiteX81" fmla="*/ 7861384 w 12192000"/>
              <a:gd name="connsiteY81" fmla="*/ 1445777 h 1445777"/>
              <a:gd name="connsiteX82" fmla="*/ 0 w 12192000"/>
              <a:gd name="connsiteY82" fmla="*/ 1445777 h 1445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1445777">
                <a:moveTo>
                  <a:pt x="0" y="0"/>
                </a:moveTo>
                <a:lnTo>
                  <a:pt x="12192000" y="0"/>
                </a:lnTo>
                <a:lnTo>
                  <a:pt x="12192000" y="1445777"/>
                </a:lnTo>
                <a:lnTo>
                  <a:pt x="9921020" y="1445777"/>
                </a:lnTo>
                <a:lnTo>
                  <a:pt x="9922164" y="1438877"/>
                </a:lnTo>
                <a:cubicBezTo>
                  <a:pt x="9926582" y="1421120"/>
                  <a:pt x="9926582" y="1398923"/>
                  <a:pt x="9922164" y="1378946"/>
                </a:cubicBezTo>
                <a:cubicBezTo>
                  <a:pt x="9926582" y="1378946"/>
                  <a:pt x="9931000" y="1378946"/>
                  <a:pt x="9935417" y="1381166"/>
                </a:cubicBezTo>
                <a:cubicBezTo>
                  <a:pt x="9937626" y="1381166"/>
                  <a:pt x="9942044" y="1381166"/>
                  <a:pt x="9946461" y="1381166"/>
                </a:cubicBezTo>
                <a:cubicBezTo>
                  <a:pt x="9946461" y="1381166"/>
                  <a:pt x="9948670" y="1381166"/>
                  <a:pt x="9948670" y="1381166"/>
                </a:cubicBezTo>
                <a:cubicBezTo>
                  <a:pt x="9972967" y="1381166"/>
                  <a:pt x="9992846" y="1376726"/>
                  <a:pt x="10008308" y="1367848"/>
                </a:cubicBezTo>
                <a:cubicBezTo>
                  <a:pt x="10043648" y="1347871"/>
                  <a:pt x="10065736" y="1314575"/>
                  <a:pt x="10065736" y="1279061"/>
                </a:cubicBezTo>
                <a:cubicBezTo>
                  <a:pt x="10063528" y="1259084"/>
                  <a:pt x="10059110" y="1243546"/>
                  <a:pt x="10050275" y="1225788"/>
                </a:cubicBezTo>
                <a:cubicBezTo>
                  <a:pt x="10037022" y="1201372"/>
                  <a:pt x="10017143" y="1176956"/>
                  <a:pt x="9986220" y="1150320"/>
                </a:cubicBezTo>
                <a:cubicBezTo>
                  <a:pt x="10003890" y="1145880"/>
                  <a:pt x="10019352" y="1141441"/>
                  <a:pt x="10032604" y="1132562"/>
                </a:cubicBezTo>
                <a:cubicBezTo>
                  <a:pt x="10061319" y="1114805"/>
                  <a:pt x="10072363" y="1083729"/>
                  <a:pt x="10067945" y="1043775"/>
                </a:cubicBezTo>
                <a:cubicBezTo>
                  <a:pt x="10065736" y="1032677"/>
                  <a:pt x="10061319" y="1017139"/>
                  <a:pt x="10054692" y="1012700"/>
                </a:cubicBezTo>
                <a:cubicBezTo>
                  <a:pt x="10052484" y="1010480"/>
                  <a:pt x="10050275" y="1010480"/>
                  <a:pt x="10050275" y="1010480"/>
                </a:cubicBezTo>
                <a:cubicBezTo>
                  <a:pt x="10043648" y="1010480"/>
                  <a:pt x="10039231" y="1017139"/>
                  <a:pt x="10032604" y="1023798"/>
                </a:cubicBezTo>
                <a:cubicBezTo>
                  <a:pt x="10030396" y="1026018"/>
                  <a:pt x="10030396" y="1026018"/>
                  <a:pt x="10028187" y="1028238"/>
                </a:cubicBezTo>
                <a:cubicBezTo>
                  <a:pt x="10019352" y="1037116"/>
                  <a:pt x="10006099" y="1039336"/>
                  <a:pt x="9995055" y="1041556"/>
                </a:cubicBezTo>
                <a:cubicBezTo>
                  <a:pt x="9988428" y="1043775"/>
                  <a:pt x="9984011" y="1043775"/>
                  <a:pt x="9977384" y="1045995"/>
                </a:cubicBezTo>
                <a:cubicBezTo>
                  <a:pt x="9948670" y="1054874"/>
                  <a:pt x="9900076" y="1077070"/>
                  <a:pt x="9895659" y="1114805"/>
                </a:cubicBezTo>
                <a:cubicBezTo>
                  <a:pt x="9893450" y="1152539"/>
                  <a:pt x="9919956" y="1176956"/>
                  <a:pt x="9944252" y="1201372"/>
                </a:cubicBezTo>
                <a:cubicBezTo>
                  <a:pt x="9953088" y="1210251"/>
                  <a:pt x="9961923" y="1216910"/>
                  <a:pt x="9968549" y="1225788"/>
                </a:cubicBezTo>
                <a:cubicBezTo>
                  <a:pt x="9984011" y="1243546"/>
                  <a:pt x="9997264" y="1261303"/>
                  <a:pt x="9992846" y="1281280"/>
                </a:cubicBezTo>
                <a:cubicBezTo>
                  <a:pt x="9992846" y="1287939"/>
                  <a:pt x="9981802" y="1296818"/>
                  <a:pt x="9972967" y="1301257"/>
                </a:cubicBezTo>
                <a:cubicBezTo>
                  <a:pt x="9966340" y="1303477"/>
                  <a:pt x="9959714" y="1305697"/>
                  <a:pt x="9953088" y="1305697"/>
                </a:cubicBezTo>
                <a:cubicBezTo>
                  <a:pt x="9928791" y="1305697"/>
                  <a:pt x="9904494" y="1292379"/>
                  <a:pt x="9884615" y="1279061"/>
                </a:cubicBezTo>
                <a:cubicBezTo>
                  <a:pt x="9882406" y="1279061"/>
                  <a:pt x="9882406" y="1279061"/>
                  <a:pt x="9882406" y="1279061"/>
                </a:cubicBezTo>
                <a:cubicBezTo>
                  <a:pt x="9836021" y="1245766"/>
                  <a:pt x="9787428" y="1212470"/>
                  <a:pt x="9725581" y="1205811"/>
                </a:cubicBezTo>
                <a:cubicBezTo>
                  <a:pt x="9703493" y="1201372"/>
                  <a:pt x="9683614" y="1185834"/>
                  <a:pt x="9663735" y="1172516"/>
                </a:cubicBezTo>
                <a:cubicBezTo>
                  <a:pt x="9659317" y="1170297"/>
                  <a:pt x="9654900" y="1168077"/>
                  <a:pt x="9650482" y="1163638"/>
                </a:cubicBezTo>
                <a:cubicBezTo>
                  <a:pt x="9630603" y="1152539"/>
                  <a:pt x="9608515" y="1143661"/>
                  <a:pt x="9584218" y="1141441"/>
                </a:cubicBezTo>
                <a:cubicBezTo>
                  <a:pt x="9573174" y="1139221"/>
                  <a:pt x="9562130" y="1130342"/>
                  <a:pt x="9553295" y="1123683"/>
                </a:cubicBezTo>
                <a:cubicBezTo>
                  <a:pt x="9546669" y="1119244"/>
                  <a:pt x="9542251" y="1114805"/>
                  <a:pt x="9535625" y="1110365"/>
                </a:cubicBezTo>
                <a:cubicBezTo>
                  <a:pt x="9511328" y="1094828"/>
                  <a:pt x="9487031" y="1085949"/>
                  <a:pt x="9458317" y="1079290"/>
                </a:cubicBezTo>
                <a:cubicBezTo>
                  <a:pt x="9456108" y="1079290"/>
                  <a:pt x="9451690" y="1077070"/>
                  <a:pt x="9449482" y="1077070"/>
                </a:cubicBezTo>
                <a:cubicBezTo>
                  <a:pt x="9442855" y="1074851"/>
                  <a:pt x="9436229" y="1074851"/>
                  <a:pt x="9429602" y="1068192"/>
                </a:cubicBezTo>
                <a:cubicBezTo>
                  <a:pt x="9422976" y="1059313"/>
                  <a:pt x="9411932" y="1048215"/>
                  <a:pt x="9398679" y="1037116"/>
                </a:cubicBezTo>
                <a:cubicBezTo>
                  <a:pt x="9381009" y="1026018"/>
                  <a:pt x="9352294" y="1012700"/>
                  <a:pt x="9327998" y="1012700"/>
                </a:cubicBezTo>
                <a:cubicBezTo>
                  <a:pt x="9323580" y="1012700"/>
                  <a:pt x="9319162" y="1014919"/>
                  <a:pt x="9314745" y="1014919"/>
                </a:cubicBezTo>
                <a:cubicBezTo>
                  <a:pt x="9301492" y="1019359"/>
                  <a:pt x="9290448" y="1026018"/>
                  <a:pt x="9279404" y="1034897"/>
                </a:cubicBezTo>
                <a:cubicBezTo>
                  <a:pt x="9277195" y="1034897"/>
                  <a:pt x="9277195" y="1037116"/>
                  <a:pt x="9274986" y="1037116"/>
                </a:cubicBezTo>
                <a:cubicBezTo>
                  <a:pt x="9186634" y="915034"/>
                  <a:pt x="9043063" y="832906"/>
                  <a:pt x="8879612" y="832906"/>
                </a:cubicBezTo>
                <a:cubicBezTo>
                  <a:pt x="8720578" y="832906"/>
                  <a:pt x="8579215" y="910595"/>
                  <a:pt x="8490863" y="1030457"/>
                </a:cubicBezTo>
                <a:cubicBezTo>
                  <a:pt x="8479819" y="1023798"/>
                  <a:pt x="8468775" y="1023798"/>
                  <a:pt x="8453313" y="1021578"/>
                </a:cubicBezTo>
                <a:cubicBezTo>
                  <a:pt x="8451105" y="1021578"/>
                  <a:pt x="8448896" y="1021578"/>
                  <a:pt x="8446687" y="1021578"/>
                </a:cubicBezTo>
                <a:cubicBezTo>
                  <a:pt x="8420181" y="1021578"/>
                  <a:pt x="8393676" y="1032677"/>
                  <a:pt x="8367170" y="1052654"/>
                </a:cubicBezTo>
                <a:cubicBezTo>
                  <a:pt x="8349500" y="1063752"/>
                  <a:pt x="8327412" y="1072631"/>
                  <a:pt x="8305324" y="1079290"/>
                </a:cubicBezTo>
                <a:cubicBezTo>
                  <a:pt x="8278819" y="1085949"/>
                  <a:pt x="8252313" y="1094828"/>
                  <a:pt x="8228016" y="1114805"/>
                </a:cubicBezTo>
                <a:cubicBezTo>
                  <a:pt x="8225807" y="1119244"/>
                  <a:pt x="8221390" y="1121464"/>
                  <a:pt x="8216972" y="1125903"/>
                </a:cubicBezTo>
                <a:cubicBezTo>
                  <a:pt x="8212555" y="1132562"/>
                  <a:pt x="8210346" y="1137002"/>
                  <a:pt x="8201511" y="1139221"/>
                </a:cubicBezTo>
                <a:cubicBezTo>
                  <a:pt x="8194884" y="1141441"/>
                  <a:pt x="8190467" y="1141441"/>
                  <a:pt x="8186049" y="1141441"/>
                </a:cubicBezTo>
                <a:cubicBezTo>
                  <a:pt x="8177214" y="1141441"/>
                  <a:pt x="8168379" y="1143661"/>
                  <a:pt x="8159543" y="1145880"/>
                </a:cubicBezTo>
                <a:cubicBezTo>
                  <a:pt x="8133038" y="1152539"/>
                  <a:pt x="8110950" y="1168077"/>
                  <a:pt x="8088862" y="1188054"/>
                </a:cubicBezTo>
                <a:cubicBezTo>
                  <a:pt x="8086653" y="1188054"/>
                  <a:pt x="8084444" y="1190274"/>
                  <a:pt x="8082236" y="1192493"/>
                </a:cubicBezTo>
                <a:cubicBezTo>
                  <a:pt x="8066774" y="1205811"/>
                  <a:pt x="8042477" y="1214690"/>
                  <a:pt x="8029224" y="1214690"/>
                </a:cubicBezTo>
                <a:cubicBezTo>
                  <a:pt x="7989466" y="1216910"/>
                  <a:pt x="7960752" y="1225788"/>
                  <a:pt x="7932037" y="1247985"/>
                </a:cubicBezTo>
                <a:cubicBezTo>
                  <a:pt x="7901114" y="1270182"/>
                  <a:pt x="7870191" y="1294598"/>
                  <a:pt x="7834850" y="1307916"/>
                </a:cubicBezTo>
                <a:cubicBezTo>
                  <a:pt x="7826015" y="1312356"/>
                  <a:pt x="7817180" y="1314575"/>
                  <a:pt x="7808345" y="1314575"/>
                </a:cubicBezTo>
                <a:cubicBezTo>
                  <a:pt x="7799509" y="1314575"/>
                  <a:pt x="7786257" y="1312356"/>
                  <a:pt x="7775213" y="1301257"/>
                </a:cubicBezTo>
                <a:cubicBezTo>
                  <a:pt x="7761960" y="1290159"/>
                  <a:pt x="7757542" y="1265743"/>
                  <a:pt x="7766377" y="1250205"/>
                </a:cubicBezTo>
                <a:cubicBezTo>
                  <a:pt x="7777421" y="1225788"/>
                  <a:pt x="7801718" y="1205811"/>
                  <a:pt x="7821597" y="1192493"/>
                </a:cubicBezTo>
                <a:cubicBezTo>
                  <a:pt x="7848103" y="1172516"/>
                  <a:pt x="7872400" y="1145880"/>
                  <a:pt x="7861356" y="1103706"/>
                </a:cubicBezTo>
                <a:cubicBezTo>
                  <a:pt x="7850312" y="1065972"/>
                  <a:pt x="7801718" y="1052654"/>
                  <a:pt x="7770795" y="1043775"/>
                </a:cubicBezTo>
                <a:cubicBezTo>
                  <a:pt x="7761960" y="1041556"/>
                  <a:pt x="7755333" y="1039336"/>
                  <a:pt x="7750916" y="1037116"/>
                </a:cubicBezTo>
                <a:cubicBezTo>
                  <a:pt x="7739872" y="1032677"/>
                  <a:pt x="7733245" y="1028238"/>
                  <a:pt x="7726619" y="1023798"/>
                </a:cubicBezTo>
                <a:cubicBezTo>
                  <a:pt x="7719993" y="1019359"/>
                  <a:pt x="7713366" y="1014919"/>
                  <a:pt x="7704531" y="1012700"/>
                </a:cubicBezTo>
                <a:cubicBezTo>
                  <a:pt x="7704531" y="1010480"/>
                  <a:pt x="7702322" y="1010480"/>
                  <a:pt x="7702322" y="1010480"/>
                </a:cubicBezTo>
                <a:cubicBezTo>
                  <a:pt x="7697905" y="1010480"/>
                  <a:pt x="7693487" y="1012700"/>
                  <a:pt x="7691278" y="1017139"/>
                </a:cubicBezTo>
                <a:cubicBezTo>
                  <a:pt x="7680234" y="1037116"/>
                  <a:pt x="7675817" y="1057093"/>
                  <a:pt x="7680234" y="1077070"/>
                </a:cubicBezTo>
                <a:cubicBezTo>
                  <a:pt x="7689069" y="1108146"/>
                  <a:pt x="7719993" y="1139221"/>
                  <a:pt x="7753125" y="1143661"/>
                </a:cubicBezTo>
                <a:cubicBezTo>
                  <a:pt x="7757542" y="1143661"/>
                  <a:pt x="7759751" y="1145880"/>
                  <a:pt x="7764169" y="1145880"/>
                </a:cubicBezTo>
                <a:cubicBezTo>
                  <a:pt x="7766377" y="1145880"/>
                  <a:pt x="7770795" y="1145880"/>
                  <a:pt x="7775213" y="1145880"/>
                </a:cubicBezTo>
                <a:cubicBezTo>
                  <a:pt x="7750916" y="1163638"/>
                  <a:pt x="7731037" y="1183615"/>
                  <a:pt x="7713366" y="1203592"/>
                </a:cubicBezTo>
                <a:cubicBezTo>
                  <a:pt x="7689069" y="1232447"/>
                  <a:pt x="7682443" y="1281280"/>
                  <a:pt x="7697905" y="1314575"/>
                </a:cubicBezTo>
                <a:cubicBezTo>
                  <a:pt x="7711157" y="1347871"/>
                  <a:pt x="7746498" y="1376726"/>
                  <a:pt x="7781839" y="1381166"/>
                </a:cubicBezTo>
                <a:cubicBezTo>
                  <a:pt x="7788465" y="1383385"/>
                  <a:pt x="7795092" y="1383385"/>
                  <a:pt x="7803927" y="1383385"/>
                </a:cubicBezTo>
                <a:cubicBezTo>
                  <a:pt x="7817180" y="1383385"/>
                  <a:pt x="7828224" y="1381166"/>
                  <a:pt x="7841476" y="1381166"/>
                </a:cubicBezTo>
                <a:cubicBezTo>
                  <a:pt x="7843685" y="1381166"/>
                  <a:pt x="7845894" y="1378946"/>
                  <a:pt x="7848103" y="1378946"/>
                </a:cubicBezTo>
                <a:cubicBezTo>
                  <a:pt x="7849207" y="1392264"/>
                  <a:pt x="7850312" y="1403362"/>
                  <a:pt x="7852797" y="1415848"/>
                </a:cubicBezTo>
                <a:lnTo>
                  <a:pt x="7861384" y="1445777"/>
                </a:lnTo>
                <a:lnTo>
                  <a:pt x="0" y="1445777"/>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525600" anchor="ctr">
            <a:noAutofit/>
          </a:bodyPr>
          <a:lstStyle>
            <a:lvl1pPr algn="l">
              <a:defRPr sz="4000">
                <a:solidFill>
                  <a:schemeClr val="bg2"/>
                </a:solidFill>
              </a:defRPr>
            </a:lvl1pPr>
          </a:lstStyle>
          <a:p>
            <a:r>
              <a:rPr lang="en-US"/>
              <a:t>Click to edit Master title style</a:t>
            </a:r>
            <a:endParaRPr lang="en-US" dirty="0"/>
          </a:p>
        </p:txBody>
      </p:sp>
      <p:grpSp>
        <p:nvGrpSpPr>
          <p:cNvPr id="50" name="Group 49">
            <a:extLst>
              <a:ext uri="{FF2B5EF4-FFF2-40B4-BE49-F238E27FC236}">
                <a16:creationId xmlns:a16="http://schemas.microsoft.com/office/drawing/2014/main" id="{49C48DD7-BC11-4B80-82B8-58785176B473}"/>
              </a:ext>
            </a:extLst>
          </p:cNvPr>
          <p:cNvGrpSpPr/>
          <p:nvPr userDrawn="1"/>
        </p:nvGrpSpPr>
        <p:grpSpPr bwMode="gray">
          <a:xfrm>
            <a:off x="7613163" y="4966447"/>
            <a:ext cx="2536169" cy="967422"/>
            <a:chOff x="4241801" y="2687638"/>
            <a:chExt cx="4860925" cy="1854200"/>
          </a:xfrm>
        </p:grpSpPr>
        <p:sp>
          <p:nvSpPr>
            <p:cNvPr id="39" name="Freeform 23">
              <a:extLst>
                <a:ext uri="{FF2B5EF4-FFF2-40B4-BE49-F238E27FC236}">
                  <a16:creationId xmlns:a16="http://schemas.microsoft.com/office/drawing/2014/main" id="{6D6532EF-B77E-45A0-8F08-AC41768D0B3E}"/>
                </a:ext>
              </a:extLst>
            </p:cNvPr>
            <p:cNvSpPr>
              <a:spLocks/>
            </p:cNvSpPr>
            <p:nvPr userDrawn="1"/>
          </p:nvSpPr>
          <p:spPr bwMode="gray">
            <a:xfrm>
              <a:off x="5746751" y="2687638"/>
              <a:ext cx="1854200" cy="1854200"/>
            </a:xfrm>
            <a:custGeom>
              <a:avLst/>
              <a:gdLst>
                <a:gd name="T0" fmla="*/ 437 w 437"/>
                <a:gd name="T1" fmla="*/ 217 h 435"/>
                <a:gd name="T2" fmla="*/ 437 w 437"/>
                <a:gd name="T3" fmla="*/ 217 h 435"/>
                <a:gd name="T4" fmla="*/ 218 w 437"/>
                <a:gd name="T5" fmla="*/ 435 h 435"/>
                <a:gd name="T6" fmla="*/ 0 w 437"/>
                <a:gd name="T7" fmla="*/ 217 h 435"/>
                <a:gd name="T8" fmla="*/ 218 w 437"/>
                <a:gd name="T9" fmla="*/ 0 h 435"/>
                <a:gd name="T10" fmla="*/ 437 w 437"/>
                <a:gd name="T11" fmla="*/ 217 h 435"/>
              </a:gdLst>
              <a:ahLst/>
              <a:cxnLst>
                <a:cxn ang="0">
                  <a:pos x="T0" y="T1"/>
                </a:cxn>
                <a:cxn ang="0">
                  <a:pos x="T2" y="T3"/>
                </a:cxn>
                <a:cxn ang="0">
                  <a:pos x="T4" y="T5"/>
                </a:cxn>
                <a:cxn ang="0">
                  <a:pos x="T6" y="T7"/>
                </a:cxn>
                <a:cxn ang="0">
                  <a:pos x="T8" y="T9"/>
                </a:cxn>
                <a:cxn ang="0">
                  <a:pos x="T10" y="T11"/>
                </a:cxn>
              </a:cxnLst>
              <a:rect l="0" t="0" r="r" b="b"/>
              <a:pathLst>
                <a:path w="437" h="435">
                  <a:moveTo>
                    <a:pt x="437" y="217"/>
                  </a:moveTo>
                  <a:cubicBezTo>
                    <a:pt x="437" y="217"/>
                    <a:pt x="437" y="217"/>
                    <a:pt x="437" y="217"/>
                  </a:cubicBezTo>
                  <a:cubicBezTo>
                    <a:pt x="437" y="338"/>
                    <a:pt x="339" y="435"/>
                    <a:pt x="218" y="435"/>
                  </a:cubicBezTo>
                  <a:cubicBezTo>
                    <a:pt x="98" y="435"/>
                    <a:pt x="0" y="338"/>
                    <a:pt x="0" y="217"/>
                  </a:cubicBezTo>
                  <a:cubicBezTo>
                    <a:pt x="0" y="97"/>
                    <a:pt x="98" y="0"/>
                    <a:pt x="218" y="0"/>
                  </a:cubicBezTo>
                  <a:cubicBezTo>
                    <a:pt x="339" y="0"/>
                    <a:pt x="437" y="97"/>
                    <a:pt x="437" y="217"/>
                  </a:cubicBezTo>
                  <a:close/>
                </a:path>
              </a:pathLst>
            </a:custGeom>
            <a:solidFill>
              <a:srgbClr val="FAC60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24">
              <a:extLst>
                <a:ext uri="{FF2B5EF4-FFF2-40B4-BE49-F238E27FC236}">
                  <a16:creationId xmlns:a16="http://schemas.microsoft.com/office/drawing/2014/main" id="{B8444F4F-3563-4D46-9971-81375A1D85B6}"/>
                </a:ext>
              </a:extLst>
            </p:cNvPr>
            <p:cNvSpPr>
              <a:spLocks noEditPoints="1"/>
            </p:cNvSpPr>
            <p:nvPr userDrawn="1"/>
          </p:nvSpPr>
          <p:spPr bwMode="gray">
            <a:xfrm>
              <a:off x="4241801" y="3028950"/>
              <a:ext cx="2420938" cy="1304925"/>
            </a:xfrm>
            <a:custGeom>
              <a:avLst/>
              <a:gdLst>
                <a:gd name="T0" fmla="*/ 390 w 571"/>
                <a:gd name="T1" fmla="*/ 206 h 306"/>
                <a:gd name="T2" fmla="*/ 558 w 571"/>
                <a:gd name="T3" fmla="*/ 238 h 306"/>
                <a:gd name="T4" fmla="*/ 528 w 571"/>
                <a:gd name="T5" fmla="*/ 199 h 306"/>
                <a:gd name="T6" fmla="*/ 462 w 571"/>
                <a:gd name="T7" fmla="*/ 58 h 306"/>
                <a:gd name="T8" fmla="*/ 397 w 571"/>
                <a:gd name="T9" fmla="*/ 9 h 306"/>
                <a:gd name="T10" fmla="*/ 397 w 571"/>
                <a:gd name="T11" fmla="*/ 9 h 306"/>
                <a:gd name="T12" fmla="*/ 341 w 571"/>
                <a:gd name="T13" fmla="*/ 19 h 306"/>
                <a:gd name="T14" fmla="*/ 273 w 571"/>
                <a:gd name="T15" fmla="*/ 52 h 306"/>
                <a:gd name="T16" fmla="*/ 247 w 571"/>
                <a:gd name="T17" fmla="*/ 61 h 306"/>
                <a:gd name="T18" fmla="*/ 188 w 571"/>
                <a:gd name="T19" fmla="*/ 92 h 306"/>
                <a:gd name="T20" fmla="*/ 88 w 571"/>
                <a:gd name="T21" fmla="*/ 137 h 306"/>
                <a:gd name="T22" fmla="*/ 94 w 571"/>
                <a:gd name="T23" fmla="*/ 82 h 306"/>
                <a:gd name="T24" fmla="*/ 62 w 571"/>
                <a:gd name="T25" fmla="*/ 12 h 306"/>
                <a:gd name="T26" fmla="*/ 40 w 571"/>
                <a:gd name="T27" fmla="*/ 0 h 306"/>
                <a:gd name="T28" fmla="*/ 63 w 571"/>
                <a:gd name="T29" fmla="*/ 60 h 306"/>
                <a:gd name="T30" fmla="*/ 45 w 571"/>
                <a:gd name="T31" fmla="*/ 87 h 306"/>
                <a:gd name="T32" fmla="*/ 86 w 571"/>
                <a:gd name="T33" fmla="*/ 168 h 306"/>
                <a:gd name="T34" fmla="*/ 114 w 571"/>
                <a:gd name="T35" fmla="*/ 203 h 306"/>
                <a:gd name="T36" fmla="*/ 96 w 571"/>
                <a:gd name="T37" fmla="*/ 213 h 306"/>
                <a:gd name="T38" fmla="*/ 87 w 571"/>
                <a:gd name="T39" fmla="*/ 213 h 306"/>
                <a:gd name="T40" fmla="*/ 65 w 571"/>
                <a:gd name="T41" fmla="*/ 244 h 306"/>
                <a:gd name="T42" fmla="*/ 34 w 571"/>
                <a:gd name="T43" fmla="*/ 240 h 306"/>
                <a:gd name="T44" fmla="*/ 7 w 571"/>
                <a:gd name="T45" fmla="*/ 267 h 306"/>
                <a:gd name="T46" fmla="*/ 3 w 571"/>
                <a:gd name="T47" fmla="*/ 283 h 306"/>
                <a:gd name="T48" fmla="*/ 22 w 571"/>
                <a:gd name="T49" fmla="*/ 306 h 306"/>
                <a:gd name="T50" fmla="*/ 30 w 571"/>
                <a:gd name="T51" fmla="*/ 303 h 306"/>
                <a:gd name="T52" fmla="*/ 75 w 571"/>
                <a:gd name="T53" fmla="*/ 287 h 306"/>
                <a:gd name="T54" fmla="*/ 83 w 571"/>
                <a:gd name="T55" fmla="*/ 286 h 306"/>
                <a:gd name="T56" fmla="*/ 117 w 571"/>
                <a:gd name="T57" fmla="*/ 274 h 306"/>
                <a:gd name="T58" fmla="*/ 137 w 571"/>
                <a:gd name="T59" fmla="*/ 266 h 306"/>
                <a:gd name="T60" fmla="*/ 180 w 571"/>
                <a:gd name="T61" fmla="*/ 262 h 306"/>
                <a:gd name="T62" fmla="*/ 211 w 571"/>
                <a:gd name="T63" fmla="*/ 233 h 306"/>
                <a:gd name="T64" fmla="*/ 236 w 571"/>
                <a:gd name="T65" fmla="*/ 219 h 306"/>
                <a:gd name="T66" fmla="*/ 289 w 571"/>
                <a:gd name="T67" fmla="*/ 222 h 306"/>
                <a:gd name="T68" fmla="*/ 316 w 571"/>
                <a:gd name="T69" fmla="*/ 227 h 306"/>
                <a:gd name="T70" fmla="*/ 290 w 571"/>
                <a:gd name="T71" fmla="*/ 230 h 306"/>
                <a:gd name="T72" fmla="*/ 260 w 571"/>
                <a:gd name="T73" fmla="*/ 239 h 306"/>
                <a:gd name="T74" fmla="*/ 278 w 571"/>
                <a:gd name="T75" fmla="*/ 274 h 306"/>
                <a:gd name="T76" fmla="*/ 288 w 571"/>
                <a:gd name="T77" fmla="*/ 274 h 306"/>
                <a:gd name="T78" fmla="*/ 323 w 571"/>
                <a:gd name="T79" fmla="*/ 294 h 306"/>
                <a:gd name="T80" fmla="*/ 384 w 571"/>
                <a:gd name="T81" fmla="*/ 276 h 306"/>
                <a:gd name="T82" fmla="*/ 396 w 571"/>
                <a:gd name="T83" fmla="*/ 263 h 306"/>
                <a:gd name="T84" fmla="*/ 422 w 571"/>
                <a:gd name="T85" fmla="*/ 272 h 306"/>
                <a:gd name="T86" fmla="*/ 499 w 571"/>
                <a:gd name="T87" fmla="*/ 253 h 306"/>
                <a:gd name="T88" fmla="*/ 568 w 571"/>
                <a:gd name="T89" fmla="*/ 245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71" h="306">
                  <a:moveTo>
                    <a:pt x="402" y="229"/>
                  </a:moveTo>
                  <a:cubicBezTo>
                    <a:pt x="402" y="229"/>
                    <a:pt x="402" y="229"/>
                    <a:pt x="402" y="229"/>
                  </a:cubicBezTo>
                  <a:cubicBezTo>
                    <a:pt x="395" y="220"/>
                    <a:pt x="391" y="214"/>
                    <a:pt x="390" y="206"/>
                  </a:cubicBezTo>
                  <a:cubicBezTo>
                    <a:pt x="399" y="205"/>
                    <a:pt x="406" y="202"/>
                    <a:pt x="419" y="201"/>
                  </a:cubicBezTo>
                  <a:cubicBezTo>
                    <a:pt x="416" y="211"/>
                    <a:pt x="404" y="216"/>
                    <a:pt x="402" y="229"/>
                  </a:cubicBezTo>
                  <a:close/>
                  <a:moveTo>
                    <a:pt x="558" y="238"/>
                  </a:moveTo>
                  <a:cubicBezTo>
                    <a:pt x="558" y="238"/>
                    <a:pt x="558" y="238"/>
                    <a:pt x="558" y="238"/>
                  </a:cubicBezTo>
                  <a:cubicBezTo>
                    <a:pt x="546" y="231"/>
                    <a:pt x="543" y="218"/>
                    <a:pt x="537" y="210"/>
                  </a:cubicBezTo>
                  <a:cubicBezTo>
                    <a:pt x="534" y="206"/>
                    <a:pt x="530" y="202"/>
                    <a:pt x="528" y="199"/>
                  </a:cubicBezTo>
                  <a:cubicBezTo>
                    <a:pt x="517" y="171"/>
                    <a:pt x="514" y="155"/>
                    <a:pt x="510" y="128"/>
                  </a:cubicBezTo>
                  <a:cubicBezTo>
                    <a:pt x="508" y="113"/>
                    <a:pt x="498" y="101"/>
                    <a:pt x="484" y="85"/>
                  </a:cubicBezTo>
                  <a:cubicBezTo>
                    <a:pt x="478" y="77"/>
                    <a:pt x="470" y="65"/>
                    <a:pt x="462" y="58"/>
                  </a:cubicBezTo>
                  <a:cubicBezTo>
                    <a:pt x="438" y="37"/>
                    <a:pt x="424" y="26"/>
                    <a:pt x="408" y="15"/>
                  </a:cubicBezTo>
                  <a:cubicBezTo>
                    <a:pt x="404" y="12"/>
                    <a:pt x="401" y="10"/>
                    <a:pt x="397" y="9"/>
                  </a:cubicBezTo>
                  <a:cubicBezTo>
                    <a:pt x="397" y="9"/>
                    <a:pt x="397" y="9"/>
                    <a:pt x="397" y="9"/>
                  </a:cubicBezTo>
                  <a:cubicBezTo>
                    <a:pt x="397" y="9"/>
                    <a:pt x="397" y="9"/>
                    <a:pt x="397" y="9"/>
                  </a:cubicBezTo>
                  <a:cubicBezTo>
                    <a:pt x="397" y="9"/>
                    <a:pt x="397" y="9"/>
                    <a:pt x="397" y="9"/>
                  </a:cubicBezTo>
                  <a:cubicBezTo>
                    <a:pt x="397" y="9"/>
                    <a:pt x="397" y="9"/>
                    <a:pt x="397" y="9"/>
                  </a:cubicBezTo>
                  <a:cubicBezTo>
                    <a:pt x="392" y="6"/>
                    <a:pt x="387" y="6"/>
                    <a:pt x="380" y="5"/>
                  </a:cubicBezTo>
                  <a:cubicBezTo>
                    <a:pt x="379" y="5"/>
                    <a:pt x="378" y="5"/>
                    <a:pt x="377" y="5"/>
                  </a:cubicBezTo>
                  <a:cubicBezTo>
                    <a:pt x="365" y="5"/>
                    <a:pt x="353" y="10"/>
                    <a:pt x="341" y="19"/>
                  </a:cubicBezTo>
                  <a:cubicBezTo>
                    <a:pt x="333" y="24"/>
                    <a:pt x="323" y="28"/>
                    <a:pt x="313" y="31"/>
                  </a:cubicBezTo>
                  <a:cubicBezTo>
                    <a:pt x="301" y="34"/>
                    <a:pt x="289" y="38"/>
                    <a:pt x="278" y="47"/>
                  </a:cubicBezTo>
                  <a:cubicBezTo>
                    <a:pt x="277" y="49"/>
                    <a:pt x="275" y="50"/>
                    <a:pt x="273" y="52"/>
                  </a:cubicBezTo>
                  <a:cubicBezTo>
                    <a:pt x="271" y="55"/>
                    <a:pt x="270" y="57"/>
                    <a:pt x="266" y="58"/>
                  </a:cubicBezTo>
                  <a:cubicBezTo>
                    <a:pt x="263" y="59"/>
                    <a:pt x="261" y="59"/>
                    <a:pt x="259" y="59"/>
                  </a:cubicBezTo>
                  <a:cubicBezTo>
                    <a:pt x="255" y="59"/>
                    <a:pt x="251" y="60"/>
                    <a:pt x="247" y="61"/>
                  </a:cubicBezTo>
                  <a:cubicBezTo>
                    <a:pt x="235" y="64"/>
                    <a:pt x="225" y="71"/>
                    <a:pt x="215" y="80"/>
                  </a:cubicBezTo>
                  <a:cubicBezTo>
                    <a:pt x="214" y="80"/>
                    <a:pt x="213" y="81"/>
                    <a:pt x="212" y="82"/>
                  </a:cubicBezTo>
                  <a:cubicBezTo>
                    <a:pt x="205" y="88"/>
                    <a:pt x="194" y="92"/>
                    <a:pt x="188" y="92"/>
                  </a:cubicBezTo>
                  <a:cubicBezTo>
                    <a:pt x="170" y="93"/>
                    <a:pt x="157" y="97"/>
                    <a:pt x="144" y="107"/>
                  </a:cubicBezTo>
                  <a:cubicBezTo>
                    <a:pt x="130" y="117"/>
                    <a:pt x="116" y="128"/>
                    <a:pt x="100" y="134"/>
                  </a:cubicBezTo>
                  <a:cubicBezTo>
                    <a:pt x="96" y="136"/>
                    <a:pt x="92" y="137"/>
                    <a:pt x="88" y="137"/>
                  </a:cubicBezTo>
                  <a:cubicBezTo>
                    <a:pt x="84" y="137"/>
                    <a:pt x="78" y="136"/>
                    <a:pt x="73" y="131"/>
                  </a:cubicBezTo>
                  <a:cubicBezTo>
                    <a:pt x="67" y="126"/>
                    <a:pt x="65" y="115"/>
                    <a:pt x="69" y="108"/>
                  </a:cubicBezTo>
                  <a:cubicBezTo>
                    <a:pt x="74" y="97"/>
                    <a:pt x="85" y="88"/>
                    <a:pt x="94" y="82"/>
                  </a:cubicBezTo>
                  <a:cubicBezTo>
                    <a:pt x="106" y="73"/>
                    <a:pt x="117" y="61"/>
                    <a:pt x="112" y="42"/>
                  </a:cubicBezTo>
                  <a:cubicBezTo>
                    <a:pt x="107" y="25"/>
                    <a:pt x="85" y="19"/>
                    <a:pt x="71" y="15"/>
                  </a:cubicBezTo>
                  <a:cubicBezTo>
                    <a:pt x="67" y="14"/>
                    <a:pt x="64" y="13"/>
                    <a:pt x="62" y="12"/>
                  </a:cubicBezTo>
                  <a:cubicBezTo>
                    <a:pt x="57" y="10"/>
                    <a:pt x="54" y="8"/>
                    <a:pt x="51" y="6"/>
                  </a:cubicBezTo>
                  <a:cubicBezTo>
                    <a:pt x="48" y="4"/>
                    <a:pt x="45" y="2"/>
                    <a:pt x="41" y="1"/>
                  </a:cubicBezTo>
                  <a:cubicBezTo>
                    <a:pt x="41" y="0"/>
                    <a:pt x="40" y="0"/>
                    <a:pt x="40" y="0"/>
                  </a:cubicBezTo>
                  <a:cubicBezTo>
                    <a:pt x="38" y="0"/>
                    <a:pt x="36" y="1"/>
                    <a:pt x="35" y="3"/>
                  </a:cubicBezTo>
                  <a:cubicBezTo>
                    <a:pt x="30" y="12"/>
                    <a:pt x="28" y="21"/>
                    <a:pt x="30" y="30"/>
                  </a:cubicBezTo>
                  <a:cubicBezTo>
                    <a:pt x="34" y="44"/>
                    <a:pt x="48" y="58"/>
                    <a:pt x="63" y="60"/>
                  </a:cubicBezTo>
                  <a:cubicBezTo>
                    <a:pt x="65" y="60"/>
                    <a:pt x="66" y="61"/>
                    <a:pt x="68" y="61"/>
                  </a:cubicBezTo>
                  <a:cubicBezTo>
                    <a:pt x="69" y="61"/>
                    <a:pt x="71" y="61"/>
                    <a:pt x="73" y="61"/>
                  </a:cubicBezTo>
                  <a:cubicBezTo>
                    <a:pt x="62" y="69"/>
                    <a:pt x="53" y="78"/>
                    <a:pt x="45" y="87"/>
                  </a:cubicBezTo>
                  <a:cubicBezTo>
                    <a:pt x="34" y="100"/>
                    <a:pt x="31" y="122"/>
                    <a:pt x="38" y="137"/>
                  </a:cubicBezTo>
                  <a:cubicBezTo>
                    <a:pt x="44" y="152"/>
                    <a:pt x="60" y="165"/>
                    <a:pt x="76" y="167"/>
                  </a:cubicBezTo>
                  <a:cubicBezTo>
                    <a:pt x="79" y="168"/>
                    <a:pt x="82" y="168"/>
                    <a:pt x="86" y="168"/>
                  </a:cubicBezTo>
                  <a:cubicBezTo>
                    <a:pt x="92" y="168"/>
                    <a:pt x="97" y="167"/>
                    <a:pt x="103" y="167"/>
                  </a:cubicBezTo>
                  <a:cubicBezTo>
                    <a:pt x="104" y="167"/>
                    <a:pt x="105" y="166"/>
                    <a:pt x="106" y="166"/>
                  </a:cubicBezTo>
                  <a:cubicBezTo>
                    <a:pt x="107" y="178"/>
                    <a:pt x="108" y="186"/>
                    <a:pt x="114" y="203"/>
                  </a:cubicBezTo>
                  <a:cubicBezTo>
                    <a:pt x="115" y="204"/>
                    <a:pt x="114" y="206"/>
                    <a:pt x="113" y="207"/>
                  </a:cubicBezTo>
                  <a:cubicBezTo>
                    <a:pt x="112" y="208"/>
                    <a:pt x="102" y="212"/>
                    <a:pt x="99" y="213"/>
                  </a:cubicBezTo>
                  <a:cubicBezTo>
                    <a:pt x="98" y="213"/>
                    <a:pt x="97" y="213"/>
                    <a:pt x="96" y="213"/>
                  </a:cubicBezTo>
                  <a:cubicBezTo>
                    <a:pt x="95" y="213"/>
                    <a:pt x="94" y="213"/>
                    <a:pt x="94" y="213"/>
                  </a:cubicBezTo>
                  <a:cubicBezTo>
                    <a:pt x="93" y="213"/>
                    <a:pt x="92" y="213"/>
                    <a:pt x="92" y="213"/>
                  </a:cubicBezTo>
                  <a:cubicBezTo>
                    <a:pt x="90" y="213"/>
                    <a:pt x="88" y="213"/>
                    <a:pt x="87" y="213"/>
                  </a:cubicBezTo>
                  <a:cubicBezTo>
                    <a:pt x="81" y="214"/>
                    <a:pt x="77" y="220"/>
                    <a:pt x="75" y="225"/>
                  </a:cubicBezTo>
                  <a:cubicBezTo>
                    <a:pt x="74" y="228"/>
                    <a:pt x="73" y="230"/>
                    <a:pt x="72" y="233"/>
                  </a:cubicBezTo>
                  <a:cubicBezTo>
                    <a:pt x="70" y="238"/>
                    <a:pt x="69" y="242"/>
                    <a:pt x="65" y="244"/>
                  </a:cubicBezTo>
                  <a:cubicBezTo>
                    <a:pt x="65" y="244"/>
                    <a:pt x="56" y="237"/>
                    <a:pt x="55" y="236"/>
                  </a:cubicBezTo>
                  <a:cubicBezTo>
                    <a:pt x="54" y="235"/>
                    <a:pt x="51" y="234"/>
                    <a:pt x="49" y="234"/>
                  </a:cubicBezTo>
                  <a:cubicBezTo>
                    <a:pt x="43" y="234"/>
                    <a:pt x="39" y="237"/>
                    <a:pt x="34" y="240"/>
                  </a:cubicBezTo>
                  <a:cubicBezTo>
                    <a:pt x="33" y="241"/>
                    <a:pt x="31" y="242"/>
                    <a:pt x="30" y="243"/>
                  </a:cubicBezTo>
                  <a:cubicBezTo>
                    <a:pt x="26" y="246"/>
                    <a:pt x="23" y="250"/>
                    <a:pt x="22" y="254"/>
                  </a:cubicBezTo>
                  <a:cubicBezTo>
                    <a:pt x="16" y="257"/>
                    <a:pt x="10" y="261"/>
                    <a:pt x="7" y="267"/>
                  </a:cubicBezTo>
                  <a:cubicBezTo>
                    <a:pt x="6" y="270"/>
                    <a:pt x="6" y="273"/>
                    <a:pt x="5" y="276"/>
                  </a:cubicBezTo>
                  <a:cubicBezTo>
                    <a:pt x="5" y="277"/>
                    <a:pt x="5" y="279"/>
                    <a:pt x="5" y="280"/>
                  </a:cubicBezTo>
                  <a:cubicBezTo>
                    <a:pt x="4" y="281"/>
                    <a:pt x="4" y="282"/>
                    <a:pt x="3" y="283"/>
                  </a:cubicBezTo>
                  <a:cubicBezTo>
                    <a:pt x="2" y="286"/>
                    <a:pt x="0" y="289"/>
                    <a:pt x="0" y="291"/>
                  </a:cubicBezTo>
                  <a:cubicBezTo>
                    <a:pt x="0" y="296"/>
                    <a:pt x="2" y="297"/>
                    <a:pt x="4" y="299"/>
                  </a:cubicBezTo>
                  <a:cubicBezTo>
                    <a:pt x="7" y="302"/>
                    <a:pt x="16" y="304"/>
                    <a:pt x="22" y="306"/>
                  </a:cubicBezTo>
                  <a:cubicBezTo>
                    <a:pt x="22" y="306"/>
                    <a:pt x="23" y="306"/>
                    <a:pt x="23" y="306"/>
                  </a:cubicBezTo>
                  <a:cubicBezTo>
                    <a:pt x="25" y="306"/>
                    <a:pt x="26" y="305"/>
                    <a:pt x="28" y="304"/>
                  </a:cubicBezTo>
                  <a:cubicBezTo>
                    <a:pt x="28" y="304"/>
                    <a:pt x="29" y="303"/>
                    <a:pt x="30" y="303"/>
                  </a:cubicBezTo>
                  <a:cubicBezTo>
                    <a:pt x="35" y="304"/>
                    <a:pt x="42" y="306"/>
                    <a:pt x="49" y="306"/>
                  </a:cubicBezTo>
                  <a:cubicBezTo>
                    <a:pt x="53" y="306"/>
                    <a:pt x="56" y="305"/>
                    <a:pt x="59" y="304"/>
                  </a:cubicBezTo>
                  <a:cubicBezTo>
                    <a:pt x="66" y="302"/>
                    <a:pt x="72" y="293"/>
                    <a:pt x="75" y="287"/>
                  </a:cubicBezTo>
                  <a:cubicBezTo>
                    <a:pt x="76" y="286"/>
                    <a:pt x="77" y="285"/>
                    <a:pt x="77" y="285"/>
                  </a:cubicBezTo>
                  <a:cubicBezTo>
                    <a:pt x="77" y="285"/>
                    <a:pt x="78" y="285"/>
                    <a:pt x="78" y="285"/>
                  </a:cubicBezTo>
                  <a:cubicBezTo>
                    <a:pt x="79" y="285"/>
                    <a:pt x="81" y="285"/>
                    <a:pt x="83" y="286"/>
                  </a:cubicBezTo>
                  <a:cubicBezTo>
                    <a:pt x="85" y="286"/>
                    <a:pt x="87" y="287"/>
                    <a:pt x="90" y="287"/>
                  </a:cubicBezTo>
                  <a:cubicBezTo>
                    <a:pt x="98" y="288"/>
                    <a:pt x="106" y="283"/>
                    <a:pt x="111" y="279"/>
                  </a:cubicBezTo>
                  <a:cubicBezTo>
                    <a:pt x="112" y="278"/>
                    <a:pt x="115" y="276"/>
                    <a:pt x="117" y="274"/>
                  </a:cubicBezTo>
                  <a:cubicBezTo>
                    <a:pt x="119" y="271"/>
                    <a:pt x="122" y="269"/>
                    <a:pt x="124" y="267"/>
                  </a:cubicBezTo>
                  <a:cubicBezTo>
                    <a:pt x="127" y="266"/>
                    <a:pt x="130" y="266"/>
                    <a:pt x="133" y="266"/>
                  </a:cubicBezTo>
                  <a:cubicBezTo>
                    <a:pt x="134" y="266"/>
                    <a:pt x="135" y="266"/>
                    <a:pt x="137" y="266"/>
                  </a:cubicBezTo>
                  <a:cubicBezTo>
                    <a:pt x="142" y="267"/>
                    <a:pt x="150" y="268"/>
                    <a:pt x="157" y="268"/>
                  </a:cubicBezTo>
                  <a:cubicBezTo>
                    <a:pt x="165" y="268"/>
                    <a:pt x="171" y="267"/>
                    <a:pt x="176" y="265"/>
                  </a:cubicBezTo>
                  <a:cubicBezTo>
                    <a:pt x="180" y="262"/>
                    <a:pt x="180" y="262"/>
                    <a:pt x="180" y="262"/>
                  </a:cubicBezTo>
                  <a:cubicBezTo>
                    <a:pt x="185" y="260"/>
                    <a:pt x="190" y="257"/>
                    <a:pt x="195" y="255"/>
                  </a:cubicBezTo>
                  <a:cubicBezTo>
                    <a:pt x="204" y="250"/>
                    <a:pt x="208" y="242"/>
                    <a:pt x="211" y="235"/>
                  </a:cubicBezTo>
                  <a:cubicBezTo>
                    <a:pt x="211" y="233"/>
                    <a:pt x="211" y="233"/>
                    <a:pt x="211" y="233"/>
                  </a:cubicBezTo>
                  <a:cubicBezTo>
                    <a:pt x="213" y="230"/>
                    <a:pt x="216" y="223"/>
                    <a:pt x="217" y="221"/>
                  </a:cubicBezTo>
                  <a:cubicBezTo>
                    <a:pt x="218" y="221"/>
                    <a:pt x="220" y="221"/>
                    <a:pt x="221" y="221"/>
                  </a:cubicBezTo>
                  <a:cubicBezTo>
                    <a:pt x="226" y="221"/>
                    <a:pt x="231" y="220"/>
                    <a:pt x="236" y="219"/>
                  </a:cubicBezTo>
                  <a:cubicBezTo>
                    <a:pt x="240" y="218"/>
                    <a:pt x="245" y="217"/>
                    <a:pt x="250" y="217"/>
                  </a:cubicBezTo>
                  <a:cubicBezTo>
                    <a:pt x="253" y="217"/>
                    <a:pt x="255" y="217"/>
                    <a:pt x="257" y="218"/>
                  </a:cubicBezTo>
                  <a:cubicBezTo>
                    <a:pt x="266" y="220"/>
                    <a:pt x="277" y="222"/>
                    <a:pt x="289" y="222"/>
                  </a:cubicBezTo>
                  <a:cubicBezTo>
                    <a:pt x="296" y="222"/>
                    <a:pt x="302" y="221"/>
                    <a:pt x="307" y="220"/>
                  </a:cubicBezTo>
                  <a:cubicBezTo>
                    <a:pt x="309" y="221"/>
                    <a:pt x="310" y="222"/>
                    <a:pt x="312" y="223"/>
                  </a:cubicBezTo>
                  <a:cubicBezTo>
                    <a:pt x="313" y="224"/>
                    <a:pt x="314" y="225"/>
                    <a:pt x="316" y="227"/>
                  </a:cubicBezTo>
                  <a:cubicBezTo>
                    <a:pt x="314" y="227"/>
                    <a:pt x="313" y="227"/>
                    <a:pt x="312" y="227"/>
                  </a:cubicBezTo>
                  <a:cubicBezTo>
                    <a:pt x="308" y="228"/>
                    <a:pt x="303" y="228"/>
                    <a:pt x="300" y="231"/>
                  </a:cubicBezTo>
                  <a:cubicBezTo>
                    <a:pt x="297" y="230"/>
                    <a:pt x="294" y="230"/>
                    <a:pt x="290" y="230"/>
                  </a:cubicBezTo>
                  <a:cubicBezTo>
                    <a:pt x="285" y="230"/>
                    <a:pt x="281" y="230"/>
                    <a:pt x="277" y="231"/>
                  </a:cubicBezTo>
                  <a:cubicBezTo>
                    <a:pt x="276" y="231"/>
                    <a:pt x="274" y="231"/>
                    <a:pt x="273" y="231"/>
                  </a:cubicBezTo>
                  <a:cubicBezTo>
                    <a:pt x="266" y="232"/>
                    <a:pt x="262" y="234"/>
                    <a:pt x="260" y="239"/>
                  </a:cubicBezTo>
                  <a:cubicBezTo>
                    <a:pt x="258" y="241"/>
                    <a:pt x="257" y="244"/>
                    <a:pt x="260" y="248"/>
                  </a:cubicBezTo>
                  <a:cubicBezTo>
                    <a:pt x="272" y="269"/>
                    <a:pt x="272" y="269"/>
                    <a:pt x="272" y="269"/>
                  </a:cubicBezTo>
                  <a:cubicBezTo>
                    <a:pt x="274" y="271"/>
                    <a:pt x="276" y="274"/>
                    <a:pt x="278" y="274"/>
                  </a:cubicBezTo>
                  <a:cubicBezTo>
                    <a:pt x="279" y="274"/>
                    <a:pt x="280" y="274"/>
                    <a:pt x="281" y="274"/>
                  </a:cubicBezTo>
                  <a:cubicBezTo>
                    <a:pt x="282" y="273"/>
                    <a:pt x="283" y="273"/>
                    <a:pt x="284" y="273"/>
                  </a:cubicBezTo>
                  <a:cubicBezTo>
                    <a:pt x="286" y="273"/>
                    <a:pt x="287" y="274"/>
                    <a:pt x="288" y="274"/>
                  </a:cubicBezTo>
                  <a:cubicBezTo>
                    <a:pt x="289" y="275"/>
                    <a:pt x="289" y="276"/>
                    <a:pt x="290" y="277"/>
                  </a:cubicBezTo>
                  <a:cubicBezTo>
                    <a:pt x="292" y="281"/>
                    <a:pt x="295" y="285"/>
                    <a:pt x="299" y="289"/>
                  </a:cubicBezTo>
                  <a:cubicBezTo>
                    <a:pt x="305" y="294"/>
                    <a:pt x="314" y="296"/>
                    <a:pt x="323" y="294"/>
                  </a:cubicBezTo>
                  <a:cubicBezTo>
                    <a:pt x="327" y="293"/>
                    <a:pt x="330" y="292"/>
                    <a:pt x="334" y="290"/>
                  </a:cubicBezTo>
                  <a:cubicBezTo>
                    <a:pt x="344" y="286"/>
                    <a:pt x="355" y="283"/>
                    <a:pt x="366" y="278"/>
                  </a:cubicBezTo>
                  <a:cubicBezTo>
                    <a:pt x="384" y="276"/>
                    <a:pt x="384" y="276"/>
                    <a:pt x="384" y="276"/>
                  </a:cubicBezTo>
                  <a:cubicBezTo>
                    <a:pt x="389" y="274"/>
                    <a:pt x="394" y="267"/>
                    <a:pt x="395" y="263"/>
                  </a:cubicBezTo>
                  <a:cubicBezTo>
                    <a:pt x="395" y="263"/>
                    <a:pt x="395" y="263"/>
                    <a:pt x="395" y="263"/>
                  </a:cubicBezTo>
                  <a:cubicBezTo>
                    <a:pt x="395" y="263"/>
                    <a:pt x="396" y="263"/>
                    <a:pt x="396" y="263"/>
                  </a:cubicBezTo>
                  <a:cubicBezTo>
                    <a:pt x="396" y="263"/>
                    <a:pt x="401" y="252"/>
                    <a:pt x="403" y="246"/>
                  </a:cubicBezTo>
                  <a:cubicBezTo>
                    <a:pt x="403" y="247"/>
                    <a:pt x="403" y="248"/>
                    <a:pt x="403" y="250"/>
                  </a:cubicBezTo>
                  <a:cubicBezTo>
                    <a:pt x="403" y="260"/>
                    <a:pt x="404" y="273"/>
                    <a:pt x="422" y="272"/>
                  </a:cubicBezTo>
                  <a:cubicBezTo>
                    <a:pt x="431" y="272"/>
                    <a:pt x="444" y="266"/>
                    <a:pt x="453" y="264"/>
                  </a:cubicBezTo>
                  <a:cubicBezTo>
                    <a:pt x="462" y="263"/>
                    <a:pt x="474" y="267"/>
                    <a:pt x="483" y="262"/>
                  </a:cubicBezTo>
                  <a:cubicBezTo>
                    <a:pt x="492" y="259"/>
                    <a:pt x="497" y="252"/>
                    <a:pt x="499" y="253"/>
                  </a:cubicBezTo>
                  <a:cubicBezTo>
                    <a:pt x="502" y="257"/>
                    <a:pt x="518" y="271"/>
                    <a:pt x="543" y="271"/>
                  </a:cubicBezTo>
                  <a:cubicBezTo>
                    <a:pt x="556" y="270"/>
                    <a:pt x="557" y="260"/>
                    <a:pt x="549" y="255"/>
                  </a:cubicBezTo>
                  <a:cubicBezTo>
                    <a:pt x="566" y="257"/>
                    <a:pt x="571" y="248"/>
                    <a:pt x="568" y="245"/>
                  </a:cubicBezTo>
                  <a:cubicBezTo>
                    <a:pt x="566" y="243"/>
                    <a:pt x="565" y="242"/>
                    <a:pt x="558" y="238"/>
                  </a:cubicBezTo>
                  <a:close/>
                </a:path>
              </a:pathLst>
            </a:custGeom>
            <a:solidFill>
              <a:srgbClr val="FAC60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5">
              <a:extLst>
                <a:ext uri="{FF2B5EF4-FFF2-40B4-BE49-F238E27FC236}">
                  <a16:creationId xmlns:a16="http://schemas.microsoft.com/office/drawing/2014/main" id="{E8B45FA8-A500-43F4-8AA9-957F55BD8926}"/>
                </a:ext>
              </a:extLst>
            </p:cNvPr>
            <p:cNvSpPr>
              <a:spLocks noEditPoints="1"/>
            </p:cNvSpPr>
            <p:nvPr userDrawn="1"/>
          </p:nvSpPr>
          <p:spPr bwMode="gray">
            <a:xfrm>
              <a:off x="6697663" y="3028950"/>
              <a:ext cx="2405063" cy="1308100"/>
            </a:xfrm>
            <a:custGeom>
              <a:avLst/>
              <a:gdLst>
                <a:gd name="T0" fmla="*/ 155 w 567"/>
                <a:gd name="T1" fmla="*/ 204 h 307"/>
                <a:gd name="T2" fmla="*/ 561 w 567"/>
                <a:gd name="T3" fmla="*/ 285 h 307"/>
                <a:gd name="T4" fmla="*/ 559 w 567"/>
                <a:gd name="T5" fmla="*/ 276 h 307"/>
                <a:gd name="T6" fmla="*/ 540 w 567"/>
                <a:gd name="T7" fmla="*/ 249 h 307"/>
                <a:gd name="T8" fmla="*/ 516 w 567"/>
                <a:gd name="T9" fmla="*/ 234 h 307"/>
                <a:gd name="T10" fmla="*/ 503 w 567"/>
                <a:gd name="T11" fmla="*/ 243 h 307"/>
                <a:gd name="T12" fmla="*/ 492 w 567"/>
                <a:gd name="T13" fmla="*/ 218 h 307"/>
                <a:gd name="T14" fmla="*/ 463 w 567"/>
                <a:gd name="T15" fmla="*/ 208 h 307"/>
                <a:gd name="T16" fmla="*/ 466 w 567"/>
                <a:gd name="T17" fmla="*/ 166 h 307"/>
                <a:gd name="T18" fmla="*/ 478 w 567"/>
                <a:gd name="T19" fmla="*/ 167 h 307"/>
                <a:gd name="T20" fmla="*/ 524 w 567"/>
                <a:gd name="T21" fmla="*/ 97 h 307"/>
                <a:gd name="T22" fmla="*/ 532 w 567"/>
                <a:gd name="T23" fmla="*/ 15 h 307"/>
                <a:gd name="T24" fmla="*/ 516 w 567"/>
                <a:gd name="T25" fmla="*/ 6 h 307"/>
                <a:gd name="T26" fmla="*/ 491 w 567"/>
                <a:gd name="T27" fmla="*/ 16 h 307"/>
                <a:gd name="T28" fmla="*/ 487 w 567"/>
                <a:gd name="T29" fmla="*/ 97 h 307"/>
                <a:gd name="T30" fmla="*/ 480 w 567"/>
                <a:gd name="T31" fmla="*/ 133 h 307"/>
                <a:gd name="T32" fmla="*/ 377 w 567"/>
                <a:gd name="T33" fmla="*/ 88 h 307"/>
                <a:gd name="T34" fmla="*/ 313 w 567"/>
                <a:gd name="T35" fmla="*/ 59 h 307"/>
                <a:gd name="T36" fmla="*/ 256 w 567"/>
                <a:gd name="T37" fmla="*/ 31 h 307"/>
                <a:gd name="T38" fmla="*/ 229 w 567"/>
                <a:gd name="T39" fmla="*/ 12 h 307"/>
                <a:gd name="T40" fmla="*/ 175 w 567"/>
                <a:gd name="T41" fmla="*/ 11 h 307"/>
                <a:gd name="T42" fmla="*/ 140 w 567"/>
                <a:gd name="T43" fmla="*/ 38 h 307"/>
                <a:gd name="T44" fmla="*/ 5 w 567"/>
                <a:gd name="T45" fmla="*/ 245 h 307"/>
                <a:gd name="T46" fmla="*/ 73 w 567"/>
                <a:gd name="T47" fmla="*/ 252 h 307"/>
                <a:gd name="T48" fmla="*/ 163 w 567"/>
                <a:gd name="T49" fmla="*/ 248 h 307"/>
                <a:gd name="T50" fmla="*/ 171 w 567"/>
                <a:gd name="T51" fmla="*/ 265 h 307"/>
                <a:gd name="T52" fmla="*/ 177 w 567"/>
                <a:gd name="T53" fmla="*/ 273 h 307"/>
                <a:gd name="T54" fmla="*/ 193 w 567"/>
                <a:gd name="T55" fmla="*/ 276 h 307"/>
                <a:gd name="T56" fmla="*/ 239 w 567"/>
                <a:gd name="T57" fmla="*/ 294 h 307"/>
                <a:gd name="T58" fmla="*/ 273 w 567"/>
                <a:gd name="T59" fmla="*/ 274 h 307"/>
                <a:gd name="T60" fmla="*/ 293 w 567"/>
                <a:gd name="T61" fmla="*/ 254 h 307"/>
                <a:gd name="T62" fmla="*/ 289 w 567"/>
                <a:gd name="T63" fmla="*/ 236 h 307"/>
                <a:gd name="T64" fmla="*/ 267 w 567"/>
                <a:gd name="T65" fmla="*/ 235 h 307"/>
                <a:gd name="T66" fmla="*/ 250 w 567"/>
                <a:gd name="T67" fmla="*/ 230 h 307"/>
                <a:gd name="T68" fmla="*/ 260 w 567"/>
                <a:gd name="T69" fmla="*/ 226 h 307"/>
                <a:gd name="T70" fmla="*/ 320 w 567"/>
                <a:gd name="T71" fmla="*/ 220 h 307"/>
                <a:gd name="T72" fmla="*/ 357 w 567"/>
                <a:gd name="T73" fmla="*/ 219 h 307"/>
                <a:gd name="T74" fmla="*/ 385 w 567"/>
                <a:gd name="T75" fmla="*/ 263 h 307"/>
                <a:gd name="T76" fmla="*/ 421 w 567"/>
                <a:gd name="T77" fmla="*/ 268 h 307"/>
                <a:gd name="T78" fmla="*/ 490 w 567"/>
                <a:gd name="T79" fmla="*/ 287 h 307"/>
                <a:gd name="T80" fmla="*/ 518 w 567"/>
                <a:gd name="T81" fmla="*/ 304 h 307"/>
                <a:gd name="T82" fmla="*/ 538 w 567"/>
                <a:gd name="T83" fmla="*/ 307 h 307"/>
                <a:gd name="T84" fmla="*/ 561 w 567"/>
                <a:gd name="T85" fmla="*/ 285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7" h="307">
                  <a:moveTo>
                    <a:pt x="169" y="230"/>
                  </a:moveTo>
                  <a:cubicBezTo>
                    <a:pt x="169" y="230"/>
                    <a:pt x="169" y="230"/>
                    <a:pt x="169" y="230"/>
                  </a:cubicBezTo>
                  <a:cubicBezTo>
                    <a:pt x="165" y="221"/>
                    <a:pt x="161" y="212"/>
                    <a:pt x="155" y="204"/>
                  </a:cubicBezTo>
                  <a:cubicBezTo>
                    <a:pt x="168" y="207"/>
                    <a:pt x="183" y="205"/>
                    <a:pt x="183" y="205"/>
                  </a:cubicBezTo>
                  <a:cubicBezTo>
                    <a:pt x="179" y="211"/>
                    <a:pt x="174" y="220"/>
                    <a:pt x="169" y="230"/>
                  </a:cubicBezTo>
                  <a:close/>
                  <a:moveTo>
                    <a:pt x="561" y="285"/>
                  </a:moveTo>
                  <a:cubicBezTo>
                    <a:pt x="561" y="285"/>
                    <a:pt x="561" y="285"/>
                    <a:pt x="561" y="285"/>
                  </a:cubicBezTo>
                  <a:cubicBezTo>
                    <a:pt x="561" y="284"/>
                    <a:pt x="560" y="283"/>
                    <a:pt x="560" y="282"/>
                  </a:cubicBezTo>
                  <a:cubicBezTo>
                    <a:pt x="559" y="280"/>
                    <a:pt x="559" y="278"/>
                    <a:pt x="559" y="276"/>
                  </a:cubicBezTo>
                  <a:cubicBezTo>
                    <a:pt x="559" y="274"/>
                    <a:pt x="559" y="271"/>
                    <a:pt x="558" y="269"/>
                  </a:cubicBezTo>
                  <a:cubicBezTo>
                    <a:pt x="556" y="263"/>
                    <a:pt x="549" y="259"/>
                    <a:pt x="543" y="256"/>
                  </a:cubicBezTo>
                  <a:cubicBezTo>
                    <a:pt x="543" y="254"/>
                    <a:pt x="542" y="251"/>
                    <a:pt x="540" y="249"/>
                  </a:cubicBezTo>
                  <a:cubicBezTo>
                    <a:pt x="530" y="242"/>
                    <a:pt x="525" y="239"/>
                    <a:pt x="523" y="236"/>
                  </a:cubicBezTo>
                  <a:cubicBezTo>
                    <a:pt x="521" y="235"/>
                    <a:pt x="520" y="235"/>
                    <a:pt x="520" y="235"/>
                  </a:cubicBezTo>
                  <a:cubicBezTo>
                    <a:pt x="519" y="234"/>
                    <a:pt x="517" y="234"/>
                    <a:pt x="516" y="234"/>
                  </a:cubicBezTo>
                  <a:cubicBezTo>
                    <a:pt x="512" y="234"/>
                    <a:pt x="509" y="237"/>
                    <a:pt x="505" y="241"/>
                  </a:cubicBezTo>
                  <a:cubicBezTo>
                    <a:pt x="504" y="241"/>
                    <a:pt x="504" y="242"/>
                    <a:pt x="503" y="243"/>
                  </a:cubicBezTo>
                  <a:cubicBezTo>
                    <a:pt x="503" y="243"/>
                    <a:pt x="503" y="243"/>
                    <a:pt x="503" y="243"/>
                  </a:cubicBezTo>
                  <a:cubicBezTo>
                    <a:pt x="502" y="243"/>
                    <a:pt x="499" y="240"/>
                    <a:pt x="499" y="238"/>
                  </a:cubicBezTo>
                  <a:cubicBezTo>
                    <a:pt x="498" y="236"/>
                    <a:pt x="497" y="233"/>
                    <a:pt x="496" y="231"/>
                  </a:cubicBezTo>
                  <a:cubicBezTo>
                    <a:pt x="495" y="226"/>
                    <a:pt x="494" y="222"/>
                    <a:pt x="492" y="218"/>
                  </a:cubicBezTo>
                  <a:cubicBezTo>
                    <a:pt x="488" y="210"/>
                    <a:pt x="480" y="210"/>
                    <a:pt x="473" y="210"/>
                  </a:cubicBezTo>
                  <a:cubicBezTo>
                    <a:pt x="472" y="210"/>
                    <a:pt x="472" y="210"/>
                    <a:pt x="471" y="210"/>
                  </a:cubicBezTo>
                  <a:cubicBezTo>
                    <a:pt x="468" y="210"/>
                    <a:pt x="464" y="210"/>
                    <a:pt x="463" y="208"/>
                  </a:cubicBezTo>
                  <a:cubicBezTo>
                    <a:pt x="462" y="206"/>
                    <a:pt x="464" y="202"/>
                    <a:pt x="465" y="199"/>
                  </a:cubicBezTo>
                  <a:cubicBezTo>
                    <a:pt x="465" y="197"/>
                    <a:pt x="466" y="195"/>
                    <a:pt x="466" y="193"/>
                  </a:cubicBezTo>
                  <a:cubicBezTo>
                    <a:pt x="468" y="185"/>
                    <a:pt x="468" y="175"/>
                    <a:pt x="466" y="166"/>
                  </a:cubicBezTo>
                  <a:cubicBezTo>
                    <a:pt x="468" y="166"/>
                    <a:pt x="470" y="166"/>
                    <a:pt x="472" y="167"/>
                  </a:cubicBezTo>
                  <a:cubicBezTo>
                    <a:pt x="473" y="167"/>
                    <a:pt x="475" y="167"/>
                    <a:pt x="477" y="167"/>
                  </a:cubicBezTo>
                  <a:cubicBezTo>
                    <a:pt x="477" y="167"/>
                    <a:pt x="478" y="167"/>
                    <a:pt x="478" y="167"/>
                  </a:cubicBezTo>
                  <a:cubicBezTo>
                    <a:pt x="489" y="167"/>
                    <a:pt x="498" y="165"/>
                    <a:pt x="505" y="161"/>
                  </a:cubicBezTo>
                  <a:cubicBezTo>
                    <a:pt x="521" y="152"/>
                    <a:pt x="531" y="137"/>
                    <a:pt x="531" y="121"/>
                  </a:cubicBezTo>
                  <a:cubicBezTo>
                    <a:pt x="530" y="112"/>
                    <a:pt x="528" y="105"/>
                    <a:pt x="524" y="97"/>
                  </a:cubicBezTo>
                  <a:cubicBezTo>
                    <a:pt x="518" y="86"/>
                    <a:pt x="509" y="75"/>
                    <a:pt x="495" y="63"/>
                  </a:cubicBezTo>
                  <a:cubicBezTo>
                    <a:pt x="503" y="61"/>
                    <a:pt x="510" y="59"/>
                    <a:pt x="516" y="55"/>
                  </a:cubicBezTo>
                  <a:cubicBezTo>
                    <a:pt x="529" y="47"/>
                    <a:pt x="534" y="33"/>
                    <a:pt x="532" y="15"/>
                  </a:cubicBezTo>
                  <a:cubicBezTo>
                    <a:pt x="531" y="10"/>
                    <a:pt x="529" y="3"/>
                    <a:pt x="526" y="1"/>
                  </a:cubicBezTo>
                  <a:cubicBezTo>
                    <a:pt x="525" y="0"/>
                    <a:pt x="524" y="0"/>
                    <a:pt x="524" y="0"/>
                  </a:cubicBezTo>
                  <a:cubicBezTo>
                    <a:pt x="521" y="0"/>
                    <a:pt x="519" y="3"/>
                    <a:pt x="516" y="6"/>
                  </a:cubicBezTo>
                  <a:cubicBezTo>
                    <a:pt x="515" y="7"/>
                    <a:pt x="515" y="7"/>
                    <a:pt x="514" y="8"/>
                  </a:cubicBezTo>
                  <a:cubicBezTo>
                    <a:pt x="510" y="12"/>
                    <a:pt x="504" y="13"/>
                    <a:pt x="499" y="14"/>
                  </a:cubicBezTo>
                  <a:cubicBezTo>
                    <a:pt x="496" y="15"/>
                    <a:pt x="494" y="15"/>
                    <a:pt x="491" y="16"/>
                  </a:cubicBezTo>
                  <a:cubicBezTo>
                    <a:pt x="478" y="20"/>
                    <a:pt x="456" y="30"/>
                    <a:pt x="454" y="47"/>
                  </a:cubicBezTo>
                  <a:cubicBezTo>
                    <a:pt x="453" y="64"/>
                    <a:pt x="465" y="75"/>
                    <a:pt x="476" y="86"/>
                  </a:cubicBezTo>
                  <a:cubicBezTo>
                    <a:pt x="480" y="90"/>
                    <a:pt x="484" y="93"/>
                    <a:pt x="487" y="97"/>
                  </a:cubicBezTo>
                  <a:cubicBezTo>
                    <a:pt x="494" y="105"/>
                    <a:pt x="500" y="113"/>
                    <a:pt x="498" y="122"/>
                  </a:cubicBezTo>
                  <a:cubicBezTo>
                    <a:pt x="498" y="125"/>
                    <a:pt x="493" y="129"/>
                    <a:pt x="489" y="131"/>
                  </a:cubicBezTo>
                  <a:cubicBezTo>
                    <a:pt x="486" y="132"/>
                    <a:pt x="483" y="133"/>
                    <a:pt x="480" y="133"/>
                  </a:cubicBezTo>
                  <a:cubicBezTo>
                    <a:pt x="469" y="133"/>
                    <a:pt x="458" y="127"/>
                    <a:pt x="449" y="121"/>
                  </a:cubicBezTo>
                  <a:cubicBezTo>
                    <a:pt x="448" y="121"/>
                    <a:pt x="448" y="121"/>
                    <a:pt x="448" y="121"/>
                  </a:cubicBezTo>
                  <a:cubicBezTo>
                    <a:pt x="427" y="106"/>
                    <a:pt x="405" y="91"/>
                    <a:pt x="377" y="88"/>
                  </a:cubicBezTo>
                  <a:cubicBezTo>
                    <a:pt x="367" y="86"/>
                    <a:pt x="358" y="79"/>
                    <a:pt x="349" y="73"/>
                  </a:cubicBezTo>
                  <a:cubicBezTo>
                    <a:pt x="347" y="72"/>
                    <a:pt x="345" y="71"/>
                    <a:pt x="343" y="69"/>
                  </a:cubicBezTo>
                  <a:cubicBezTo>
                    <a:pt x="334" y="64"/>
                    <a:pt x="324" y="60"/>
                    <a:pt x="313" y="59"/>
                  </a:cubicBezTo>
                  <a:cubicBezTo>
                    <a:pt x="308" y="58"/>
                    <a:pt x="303" y="54"/>
                    <a:pt x="299" y="51"/>
                  </a:cubicBezTo>
                  <a:cubicBezTo>
                    <a:pt x="296" y="49"/>
                    <a:pt x="294" y="47"/>
                    <a:pt x="291" y="45"/>
                  </a:cubicBezTo>
                  <a:cubicBezTo>
                    <a:pt x="280" y="38"/>
                    <a:pt x="269" y="34"/>
                    <a:pt x="256" y="31"/>
                  </a:cubicBezTo>
                  <a:cubicBezTo>
                    <a:pt x="255" y="31"/>
                    <a:pt x="253" y="30"/>
                    <a:pt x="252" y="30"/>
                  </a:cubicBezTo>
                  <a:cubicBezTo>
                    <a:pt x="249" y="29"/>
                    <a:pt x="246" y="29"/>
                    <a:pt x="243" y="26"/>
                  </a:cubicBezTo>
                  <a:cubicBezTo>
                    <a:pt x="240" y="22"/>
                    <a:pt x="235" y="17"/>
                    <a:pt x="229" y="12"/>
                  </a:cubicBezTo>
                  <a:cubicBezTo>
                    <a:pt x="221" y="7"/>
                    <a:pt x="208" y="1"/>
                    <a:pt x="197" y="1"/>
                  </a:cubicBezTo>
                  <a:cubicBezTo>
                    <a:pt x="195" y="1"/>
                    <a:pt x="193" y="2"/>
                    <a:pt x="191" y="2"/>
                  </a:cubicBezTo>
                  <a:cubicBezTo>
                    <a:pt x="185" y="4"/>
                    <a:pt x="180" y="7"/>
                    <a:pt x="175" y="11"/>
                  </a:cubicBezTo>
                  <a:cubicBezTo>
                    <a:pt x="174" y="11"/>
                    <a:pt x="174" y="12"/>
                    <a:pt x="173" y="12"/>
                  </a:cubicBezTo>
                  <a:cubicBezTo>
                    <a:pt x="173" y="12"/>
                    <a:pt x="173" y="12"/>
                    <a:pt x="173" y="12"/>
                  </a:cubicBezTo>
                  <a:cubicBezTo>
                    <a:pt x="163" y="20"/>
                    <a:pt x="150" y="31"/>
                    <a:pt x="140" y="38"/>
                  </a:cubicBezTo>
                  <a:cubicBezTo>
                    <a:pt x="109" y="60"/>
                    <a:pt x="97" y="70"/>
                    <a:pt x="82" y="86"/>
                  </a:cubicBezTo>
                  <a:cubicBezTo>
                    <a:pt x="42" y="129"/>
                    <a:pt x="54" y="194"/>
                    <a:pt x="20" y="231"/>
                  </a:cubicBezTo>
                  <a:cubicBezTo>
                    <a:pt x="11" y="241"/>
                    <a:pt x="8" y="242"/>
                    <a:pt x="5" y="245"/>
                  </a:cubicBezTo>
                  <a:cubicBezTo>
                    <a:pt x="1" y="248"/>
                    <a:pt x="0" y="266"/>
                    <a:pt x="26" y="257"/>
                  </a:cubicBezTo>
                  <a:cubicBezTo>
                    <a:pt x="14" y="267"/>
                    <a:pt x="22" y="272"/>
                    <a:pt x="30" y="272"/>
                  </a:cubicBezTo>
                  <a:cubicBezTo>
                    <a:pt x="43" y="273"/>
                    <a:pt x="58" y="268"/>
                    <a:pt x="73" y="252"/>
                  </a:cubicBezTo>
                  <a:cubicBezTo>
                    <a:pt x="84" y="267"/>
                    <a:pt x="101" y="260"/>
                    <a:pt x="111" y="261"/>
                  </a:cubicBezTo>
                  <a:cubicBezTo>
                    <a:pt x="120" y="262"/>
                    <a:pt x="136" y="271"/>
                    <a:pt x="145" y="270"/>
                  </a:cubicBezTo>
                  <a:cubicBezTo>
                    <a:pt x="159" y="270"/>
                    <a:pt x="164" y="255"/>
                    <a:pt x="163" y="248"/>
                  </a:cubicBezTo>
                  <a:cubicBezTo>
                    <a:pt x="165" y="248"/>
                    <a:pt x="166" y="247"/>
                    <a:pt x="167" y="246"/>
                  </a:cubicBezTo>
                  <a:cubicBezTo>
                    <a:pt x="168" y="254"/>
                    <a:pt x="169" y="260"/>
                    <a:pt x="171" y="264"/>
                  </a:cubicBezTo>
                  <a:cubicBezTo>
                    <a:pt x="171" y="264"/>
                    <a:pt x="171" y="264"/>
                    <a:pt x="171" y="265"/>
                  </a:cubicBezTo>
                  <a:cubicBezTo>
                    <a:pt x="171" y="265"/>
                    <a:pt x="171" y="265"/>
                    <a:pt x="171" y="265"/>
                  </a:cubicBezTo>
                  <a:cubicBezTo>
                    <a:pt x="171" y="265"/>
                    <a:pt x="171" y="265"/>
                    <a:pt x="171" y="265"/>
                  </a:cubicBezTo>
                  <a:cubicBezTo>
                    <a:pt x="173" y="267"/>
                    <a:pt x="175" y="271"/>
                    <a:pt x="177" y="273"/>
                  </a:cubicBezTo>
                  <a:cubicBezTo>
                    <a:pt x="179" y="276"/>
                    <a:pt x="183" y="276"/>
                    <a:pt x="186" y="276"/>
                  </a:cubicBezTo>
                  <a:cubicBezTo>
                    <a:pt x="187" y="276"/>
                    <a:pt x="188" y="276"/>
                    <a:pt x="189" y="276"/>
                  </a:cubicBezTo>
                  <a:cubicBezTo>
                    <a:pt x="190" y="276"/>
                    <a:pt x="192" y="276"/>
                    <a:pt x="193" y="276"/>
                  </a:cubicBezTo>
                  <a:cubicBezTo>
                    <a:pt x="194" y="277"/>
                    <a:pt x="195" y="277"/>
                    <a:pt x="196" y="278"/>
                  </a:cubicBezTo>
                  <a:cubicBezTo>
                    <a:pt x="198" y="280"/>
                    <a:pt x="201" y="282"/>
                    <a:pt x="204" y="283"/>
                  </a:cubicBezTo>
                  <a:cubicBezTo>
                    <a:pt x="217" y="287"/>
                    <a:pt x="228" y="290"/>
                    <a:pt x="239" y="294"/>
                  </a:cubicBezTo>
                  <a:cubicBezTo>
                    <a:pt x="241" y="294"/>
                    <a:pt x="245" y="295"/>
                    <a:pt x="248" y="295"/>
                  </a:cubicBezTo>
                  <a:cubicBezTo>
                    <a:pt x="249" y="295"/>
                    <a:pt x="250" y="295"/>
                    <a:pt x="251" y="295"/>
                  </a:cubicBezTo>
                  <a:cubicBezTo>
                    <a:pt x="262" y="293"/>
                    <a:pt x="271" y="284"/>
                    <a:pt x="273" y="274"/>
                  </a:cubicBezTo>
                  <a:cubicBezTo>
                    <a:pt x="273" y="272"/>
                    <a:pt x="274" y="272"/>
                    <a:pt x="276" y="272"/>
                  </a:cubicBezTo>
                  <a:cubicBezTo>
                    <a:pt x="278" y="272"/>
                    <a:pt x="279" y="272"/>
                    <a:pt x="280" y="271"/>
                  </a:cubicBezTo>
                  <a:cubicBezTo>
                    <a:pt x="286" y="266"/>
                    <a:pt x="289" y="260"/>
                    <a:pt x="293" y="254"/>
                  </a:cubicBezTo>
                  <a:cubicBezTo>
                    <a:pt x="293" y="253"/>
                    <a:pt x="294" y="252"/>
                    <a:pt x="295" y="251"/>
                  </a:cubicBezTo>
                  <a:cubicBezTo>
                    <a:pt x="296" y="248"/>
                    <a:pt x="297" y="245"/>
                    <a:pt x="295" y="241"/>
                  </a:cubicBezTo>
                  <a:cubicBezTo>
                    <a:pt x="294" y="239"/>
                    <a:pt x="292" y="237"/>
                    <a:pt x="289" y="236"/>
                  </a:cubicBezTo>
                  <a:cubicBezTo>
                    <a:pt x="284" y="235"/>
                    <a:pt x="278" y="234"/>
                    <a:pt x="273" y="234"/>
                  </a:cubicBezTo>
                  <a:cubicBezTo>
                    <a:pt x="272" y="234"/>
                    <a:pt x="271" y="234"/>
                    <a:pt x="270" y="234"/>
                  </a:cubicBezTo>
                  <a:cubicBezTo>
                    <a:pt x="269" y="235"/>
                    <a:pt x="268" y="235"/>
                    <a:pt x="267" y="235"/>
                  </a:cubicBezTo>
                  <a:cubicBezTo>
                    <a:pt x="264" y="235"/>
                    <a:pt x="261" y="234"/>
                    <a:pt x="258" y="234"/>
                  </a:cubicBezTo>
                  <a:cubicBezTo>
                    <a:pt x="256" y="232"/>
                    <a:pt x="256" y="232"/>
                    <a:pt x="256" y="232"/>
                  </a:cubicBezTo>
                  <a:cubicBezTo>
                    <a:pt x="254" y="230"/>
                    <a:pt x="252" y="230"/>
                    <a:pt x="250" y="230"/>
                  </a:cubicBezTo>
                  <a:cubicBezTo>
                    <a:pt x="250" y="230"/>
                    <a:pt x="250" y="230"/>
                    <a:pt x="249" y="230"/>
                  </a:cubicBezTo>
                  <a:cubicBezTo>
                    <a:pt x="254" y="226"/>
                    <a:pt x="254" y="226"/>
                    <a:pt x="254" y="226"/>
                  </a:cubicBezTo>
                  <a:cubicBezTo>
                    <a:pt x="256" y="226"/>
                    <a:pt x="258" y="226"/>
                    <a:pt x="260" y="226"/>
                  </a:cubicBezTo>
                  <a:cubicBezTo>
                    <a:pt x="271" y="226"/>
                    <a:pt x="282" y="225"/>
                    <a:pt x="291" y="223"/>
                  </a:cubicBezTo>
                  <a:cubicBezTo>
                    <a:pt x="300" y="221"/>
                    <a:pt x="309" y="220"/>
                    <a:pt x="316" y="220"/>
                  </a:cubicBezTo>
                  <a:cubicBezTo>
                    <a:pt x="318" y="220"/>
                    <a:pt x="319" y="220"/>
                    <a:pt x="320" y="220"/>
                  </a:cubicBezTo>
                  <a:cubicBezTo>
                    <a:pt x="321" y="220"/>
                    <a:pt x="323" y="220"/>
                    <a:pt x="324" y="220"/>
                  </a:cubicBezTo>
                  <a:cubicBezTo>
                    <a:pt x="329" y="220"/>
                    <a:pt x="335" y="221"/>
                    <a:pt x="340" y="221"/>
                  </a:cubicBezTo>
                  <a:cubicBezTo>
                    <a:pt x="347" y="221"/>
                    <a:pt x="352" y="220"/>
                    <a:pt x="357" y="219"/>
                  </a:cubicBezTo>
                  <a:cubicBezTo>
                    <a:pt x="358" y="221"/>
                    <a:pt x="358" y="224"/>
                    <a:pt x="359" y="226"/>
                  </a:cubicBezTo>
                  <a:cubicBezTo>
                    <a:pt x="361" y="235"/>
                    <a:pt x="363" y="244"/>
                    <a:pt x="370" y="251"/>
                  </a:cubicBezTo>
                  <a:cubicBezTo>
                    <a:pt x="374" y="257"/>
                    <a:pt x="379" y="260"/>
                    <a:pt x="385" y="263"/>
                  </a:cubicBezTo>
                  <a:cubicBezTo>
                    <a:pt x="387" y="264"/>
                    <a:pt x="390" y="266"/>
                    <a:pt x="393" y="268"/>
                  </a:cubicBezTo>
                  <a:cubicBezTo>
                    <a:pt x="397" y="270"/>
                    <a:pt x="400" y="270"/>
                    <a:pt x="404" y="270"/>
                  </a:cubicBezTo>
                  <a:cubicBezTo>
                    <a:pt x="409" y="270"/>
                    <a:pt x="417" y="268"/>
                    <a:pt x="421" y="268"/>
                  </a:cubicBezTo>
                  <a:cubicBezTo>
                    <a:pt x="439" y="268"/>
                    <a:pt x="452" y="277"/>
                    <a:pt x="467" y="289"/>
                  </a:cubicBezTo>
                  <a:cubicBezTo>
                    <a:pt x="469" y="290"/>
                    <a:pt x="472" y="291"/>
                    <a:pt x="476" y="291"/>
                  </a:cubicBezTo>
                  <a:cubicBezTo>
                    <a:pt x="481" y="291"/>
                    <a:pt x="486" y="290"/>
                    <a:pt x="490" y="287"/>
                  </a:cubicBezTo>
                  <a:cubicBezTo>
                    <a:pt x="490" y="288"/>
                    <a:pt x="490" y="288"/>
                    <a:pt x="490" y="288"/>
                  </a:cubicBezTo>
                  <a:cubicBezTo>
                    <a:pt x="493" y="292"/>
                    <a:pt x="496" y="296"/>
                    <a:pt x="500" y="299"/>
                  </a:cubicBezTo>
                  <a:cubicBezTo>
                    <a:pt x="505" y="303"/>
                    <a:pt x="512" y="304"/>
                    <a:pt x="518" y="304"/>
                  </a:cubicBezTo>
                  <a:cubicBezTo>
                    <a:pt x="520" y="304"/>
                    <a:pt x="522" y="304"/>
                    <a:pt x="524" y="304"/>
                  </a:cubicBezTo>
                  <a:cubicBezTo>
                    <a:pt x="527" y="304"/>
                    <a:pt x="530" y="304"/>
                    <a:pt x="533" y="304"/>
                  </a:cubicBezTo>
                  <a:cubicBezTo>
                    <a:pt x="534" y="306"/>
                    <a:pt x="536" y="307"/>
                    <a:pt x="538" y="307"/>
                  </a:cubicBezTo>
                  <a:cubicBezTo>
                    <a:pt x="540" y="306"/>
                    <a:pt x="559" y="300"/>
                    <a:pt x="560" y="300"/>
                  </a:cubicBezTo>
                  <a:cubicBezTo>
                    <a:pt x="561" y="300"/>
                    <a:pt x="562" y="299"/>
                    <a:pt x="562" y="299"/>
                  </a:cubicBezTo>
                  <a:cubicBezTo>
                    <a:pt x="567" y="297"/>
                    <a:pt x="564" y="290"/>
                    <a:pt x="561" y="285"/>
                  </a:cubicBezTo>
                  <a:close/>
                </a:path>
              </a:pathLst>
            </a:custGeom>
            <a:solidFill>
              <a:srgbClr val="FAC60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26">
              <a:extLst>
                <a:ext uri="{FF2B5EF4-FFF2-40B4-BE49-F238E27FC236}">
                  <a16:creationId xmlns:a16="http://schemas.microsoft.com/office/drawing/2014/main" id="{DF9A8507-9869-473B-9B00-549B7D4EF92F}"/>
                </a:ext>
              </a:extLst>
            </p:cNvPr>
            <p:cNvSpPr>
              <a:spLocks/>
            </p:cNvSpPr>
            <p:nvPr userDrawn="1"/>
          </p:nvSpPr>
          <p:spPr bwMode="gray">
            <a:xfrm>
              <a:off x="7651751" y="4043363"/>
              <a:ext cx="106363" cy="90488"/>
            </a:xfrm>
            <a:custGeom>
              <a:avLst/>
              <a:gdLst>
                <a:gd name="T0" fmla="*/ 25 w 25"/>
                <a:gd name="T1" fmla="*/ 1 h 21"/>
                <a:gd name="T2" fmla="*/ 25 w 25"/>
                <a:gd name="T3" fmla="*/ 1 h 21"/>
                <a:gd name="T4" fmla="*/ 22 w 25"/>
                <a:gd name="T5" fmla="*/ 0 h 21"/>
                <a:gd name="T6" fmla="*/ 21 w 25"/>
                <a:gd name="T7" fmla="*/ 0 h 21"/>
                <a:gd name="T8" fmla="*/ 14 w 25"/>
                <a:gd name="T9" fmla="*/ 0 h 21"/>
                <a:gd name="T10" fmla="*/ 11 w 25"/>
                <a:gd name="T11" fmla="*/ 0 h 21"/>
                <a:gd name="T12" fmla="*/ 8 w 25"/>
                <a:gd name="T13" fmla="*/ 0 h 21"/>
                <a:gd name="T14" fmla="*/ 5 w 25"/>
                <a:gd name="T15" fmla="*/ 0 h 21"/>
                <a:gd name="T16" fmla="*/ 5 w 25"/>
                <a:gd name="T17" fmla="*/ 0 h 21"/>
                <a:gd name="T18" fmla="*/ 4 w 25"/>
                <a:gd name="T19" fmla="*/ 1 h 21"/>
                <a:gd name="T20" fmla="*/ 0 w 25"/>
                <a:gd name="T21" fmla="*/ 13 h 21"/>
                <a:gd name="T22" fmla="*/ 10 w 25"/>
                <a:gd name="T23" fmla="*/ 20 h 21"/>
                <a:gd name="T24" fmla="*/ 15 w 25"/>
                <a:gd name="T25" fmla="*/ 21 h 21"/>
                <a:gd name="T26" fmla="*/ 21 w 25"/>
                <a:gd name="T27" fmla="*/ 18 h 21"/>
                <a:gd name="T28" fmla="*/ 25 w 25"/>
                <a:gd name="T29" fmla="*/ 2 h 21"/>
                <a:gd name="T30" fmla="*/ 25 w 25"/>
                <a:gd name="T31"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1">
                  <a:moveTo>
                    <a:pt x="25" y="1"/>
                  </a:moveTo>
                  <a:cubicBezTo>
                    <a:pt x="25" y="1"/>
                    <a:pt x="25" y="1"/>
                    <a:pt x="25" y="1"/>
                  </a:cubicBezTo>
                  <a:cubicBezTo>
                    <a:pt x="24" y="0"/>
                    <a:pt x="23" y="0"/>
                    <a:pt x="22" y="0"/>
                  </a:cubicBezTo>
                  <a:cubicBezTo>
                    <a:pt x="22" y="0"/>
                    <a:pt x="21" y="0"/>
                    <a:pt x="21" y="0"/>
                  </a:cubicBezTo>
                  <a:cubicBezTo>
                    <a:pt x="19" y="0"/>
                    <a:pt x="17" y="0"/>
                    <a:pt x="14" y="0"/>
                  </a:cubicBezTo>
                  <a:cubicBezTo>
                    <a:pt x="13" y="0"/>
                    <a:pt x="12" y="0"/>
                    <a:pt x="11" y="0"/>
                  </a:cubicBezTo>
                  <a:cubicBezTo>
                    <a:pt x="10" y="0"/>
                    <a:pt x="9" y="0"/>
                    <a:pt x="8" y="0"/>
                  </a:cubicBezTo>
                  <a:cubicBezTo>
                    <a:pt x="7" y="0"/>
                    <a:pt x="6" y="0"/>
                    <a:pt x="5" y="0"/>
                  </a:cubicBezTo>
                  <a:cubicBezTo>
                    <a:pt x="5" y="0"/>
                    <a:pt x="5" y="0"/>
                    <a:pt x="5" y="0"/>
                  </a:cubicBezTo>
                  <a:cubicBezTo>
                    <a:pt x="4" y="1"/>
                    <a:pt x="4" y="1"/>
                    <a:pt x="4" y="1"/>
                  </a:cubicBezTo>
                  <a:cubicBezTo>
                    <a:pt x="4" y="1"/>
                    <a:pt x="0" y="8"/>
                    <a:pt x="0" y="13"/>
                  </a:cubicBezTo>
                  <a:cubicBezTo>
                    <a:pt x="1" y="18"/>
                    <a:pt x="6" y="19"/>
                    <a:pt x="10" y="20"/>
                  </a:cubicBezTo>
                  <a:cubicBezTo>
                    <a:pt x="12" y="20"/>
                    <a:pt x="13" y="21"/>
                    <a:pt x="15" y="21"/>
                  </a:cubicBezTo>
                  <a:cubicBezTo>
                    <a:pt x="18" y="21"/>
                    <a:pt x="20" y="20"/>
                    <a:pt x="21" y="18"/>
                  </a:cubicBezTo>
                  <a:cubicBezTo>
                    <a:pt x="23" y="12"/>
                    <a:pt x="25" y="7"/>
                    <a:pt x="25" y="2"/>
                  </a:cubicBezTo>
                  <a:cubicBezTo>
                    <a:pt x="25" y="1"/>
                    <a:pt x="25" y="1"/>
                    <a:pt x="25" y="1"/>
                  </a:cubicBezTo>
                  <a:close/>
                </a:path>
              </a:pathLst>
            </a:custGeom>
            <a:solidFill>
              <a:srgbClr val="E21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27">
              <a:extLst>
                <a:ext uri="{FF2B5EF4-FFF2-40B4-BE49-F238E27FC236}">
                  <a16:creationId xmlns:a16="http://schemas.microsoft.com/office/drawing/2014/main" id="{6E21822D-8522-4609-AB30-01FDDEE09386}"/>
                </a:ext>
              </a:extLst>
            </p:cNvPr>
            <p:cNvSpPr>
              <a:spLocks/>
            </p:cNvSpPr>
            <p:nvPr userDrawn="1"/>
          </p:nvSpPr>
          <p:spPr bwMode="gray">
            <a:xfrm>
              <a:off x="8856663" y="4060825"/>
              <a:ext cx="119063" cy="101600"/>
            </a:xfrm>
            <a:custGeom>
              <a:avLst/>
              <a:gdLst>
                <a:gd name="T0" fmla="*/ 26 w 28"/>
                <a:gd name="T1" fmla="*/ 14 h 24"/>
                <a:gd name="T2" fmla="*/ 26 w 28"/>
                <a:gd name="T3" fmla="*/ 14 h 24"/>
                <a:gd name="T4" fmla="*/ 16 w 28"/>
                <a:gd name="T5" fmla="*/ 5 h 24"/>
                <a:gd name="T6" fmla="*/ 12 w 28"/>
                <a:gd name="T7" fmla="*/ 2 h 24"/>
                <a:gd name="T8" fmla="*/ 11 w 28"/>
                <a:gd name="T9" fmla="*/ 1 h 24"/>
                <a:gd name="T10" fmla="*/ 8 w 28"/>
                <a:gd name="T11" fmla="*/ 0 h 24"/>
                <a:gd name="T12" fmla="*/ 0 w 28"/>
                <a:gd name="T13" fmla="*/ 7 h 24"/>
                <a:gd name="T14" fmla="*/ 8 w 28"/>
                <a:gd name="T15" fmla="*/ 18 h 24"/>
                <a:gd name="T16" fmla="*/ 9 w 28"/>
                <a:gd name="T17" fmla="*/ 20 h 24"/>
                <a:gd name="T18" fmla="*/ 16 w 28"/>
                <a:gd name="T19" fmla="*/ 24 h 24"/>
                <a:gd name="T20" fmla="*/ 16 w 28"/>
                <a:gd name="T21" fmla="*/ 24 h 24"/>
                <a:gd name="T22" fmla="*/ 22 w 28"/>
                <a:gd name="T23" fmla="*/ 21 h 24"/>
                <a:gd name="T24" fmla="*/ 26 w 28"/>
                <a:gd name="T25"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4">
                  <a:moveTo>
                    <a:pt x="26" y="14"/>
                  </a:moveTo>
                  <a:cubicBezTo>
                    <a:pt x="26" y="14"/>
                    <a:pt x="26" y="14"/>
                    <a:pt x="26" y="14"/>
                  </a:cubicBezTo>
                  <a:cubicBezTo>
                    <a:pt x="23" y="10"/>
                    <a:pt x="19" y="7"/>
                    <a:pt x="16" y="5"/>
                  </a:cubicBezTo>
                  <a:cubicBezTo>
                    <a:pt x="14" y="4"/>
                    <a:pt x="13" y="3"/>
                    <a:pt x="12" y="2"/>
                  </a:cubicBezTo>
                  <a:cubicBezTo>
                    <a:pt x="11" y="1"/>
                    <a:pt x="11" y="1"/>
                    <a:pt x="11" y="1"/>
                  </a:cubicBezTo>
                  <a:cubicBezTo>
                    <a:pt x="10" y="1"/>
                    <a:pt x="9" y="0"/>
                    <a:pt x="8" y="0"/>
                  </a:cubicBezTo>
                  <a:cubicBezTo>
                    <a:pt x="4" y="0"/>
                    <a:pt x="0" y="5"/>
                    <a:pt x="0" y="7"/>
                  </a:cubicBezTo>
                  <a:cubicBezTo>
                    <a:pt x="0" y="9"/>
                    <a:pt x="3" y="13"/>
                    <a:pt x="8" y="18"/>
                  </a:cubicBezTo>
                  <a:cubicBezTo>
                    <a:pt x="9" y="20"/>
                    <a:pt x="9" y="20"/>
                    <a:pt x="9" y="20"/>
                  </a:cubicBezTo>
                  <a:cubicBezTo>
                    <a:pt x="11" y="22"/>
                    <a:pt x="13" y="24"/>
                    <a:pt x="16" y="24"/>
                  </a:cubicBezTo>
                  <a:cubicBezTo>
                    <a:pt x="16" y="24"/>
                    <a:pt x="16" y="24"/>
                    <a:pt x="16" y="24"/>
                  </a:cubicBezTo>
                  <a:cubicBezTo>
                    <a:pt x="18" y="24"/>
                    <a:pt x="20" y="23"/>
                    <a:pt x="22" y="21"/>
                  </a:cubicBezTo>
                  <a:cubicBezTo>
                    <a:pt x="24" y="19"/>
                    <a:pt x="28" y="16"/>
                    <a:pt x="26" y="14"/>
                  </a:cubicBezTo>
                  <a:close/>
                </a:path>
              </a:pathLst>
            </a:custGeom>
            <a:solidFill>
              <a:srgbClr val="E21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28">
              <a:extLst>
                <a:ext uri="{FF2B5EF4-FFF2-40B4-BE49-F238E27FC236}">
                  <a16:creationId xmlns:a16="http://schemas.microsoft.com/office/drawing/2014/main" id="{EA78A9B0-D426-44AB-AA8F-28C4F14AC4F0}"/>
                </a:ext>
              </a:extLst>
            </p:cNvPr>
            <p:cNvSpPr>
              <a:spLocks/>
            </p:cNvSpPr>
            <p:nvPr userDrawn="1"/>
          </p:nvSpPr>
          <p:spPr bwMode="gray">
            <a:xfrm>
              <a:off x="8958263" y="4159250"/>
              <a:ext cx="96838" cy="139700"/>
            </a:xfrm>
            <a:custGeom>
              <a:avLst/>
              <a:gdLst>
                <a:gd name="T0" fmla="*/ 20 w 23"/>
                <a:gd name="T1" fmla="*/ 21 h 33"/>
                <a:gd name="T2" fmla="*/ 20 w 23"/>
                <a:gd name="T3" fmla="*/ 21 h 33"/>
                <a:gd name="T4" fmla="*/ 19 w 23"/>
                <a:gd name="T5" fmla="*/ 17 h 33"/>
                <a:gd name="T6" fmla="*/ 18 w 23"/>
                <a:gd name="T7" fmla="*/ 12 h 33"/>
                <a:gd name="T8" fmla="*/ 16 w 23"/>
                <a:gd name="T9" fmla="*/ 4 h 33"/>
                <a:gd name="T10" fmla="*/ 9 w 23"/>
                <a:gd name="T11" fmla="*/ 0 h 33"/>
                <a:gd name="T12" fmla="*/ 7 w 23"/>
                <a:gd name="T13" fmla="*/ 0 h 33"/>
                <a:gd name="T14" fmla="*/ 0 w 23"/>
                <a:gd name="T15" fmla="*/ 10 h 33"/>
                <a:gd name="T16" fmla="*/ 5 w 23"/>
                <a:gd name="T17" fmla="*/ 29 h 33"/>
                <a:gd name="T18" fmla="*/ 8 w 23"/>
                <a:gd name="T19" fmla="*/ 33 h 33"/>
                <a:gd name="T20" fmla="*/ 9 w 23"/>
                <a:gd name="T21" fmla="*/ 33 h 33"/>
                <a:gd name="T22" fmla="*/ 21 w 23"/>
                <a:gd name="T23" fmla="*/ 29 h 33"/>
                <a:gd name="T24" fmla="*/ 22 w 23"/>
                <a:gd name="T25" fmla="*/ 28 h 33"/>
                <a:gd name="T26" fmla="*/ 20 w 23"/>
                <a:gd name="T27" fmla="*/ 2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33">
                  <a:moveTo>
                    <a:pt x="20" y="21"/>
                  </a:moveTo>
                  <a:cubicBezTo>
                    <a:pt x="20" y="21"/>
                    <a:pt x="20" y="21"/>
                    <a:pt x="20" y="21"/>
                  </a:cubicBezTo>
                  <a:cubicBezTo>
                    <a:pt x="20" y="19"/>
                    <a:pt x="19" y="18"/>
                    <a:pt x="19" y="17"/>
                  </a:cubicBezTo>
                  <a:cubicBezTo>
                    <a:pt x="18" y="15"/>
                    <a:pt x="18" y="14"/>
                    <a:pt x="18" y="12"/>
                  </a:cubicBezTo>
                  <a:cubicBezTo>
                    <a:pt x="18" y="9"/>
                    <a:pt x="17" y="6"/>
                    <a:pt x="16" y="4"/>
                  </a:cubicBezTo>
                  <a:cubicBezTo>
                    <a:pt x="15" y="2"/>
                    <a:pt x="12" y="0"/>
                    <a:pt x="9" y="0"/>
                  </a:cubicBezTo>
                  <a:cubicBezTo>
                    <a:pt x="9" y="0"/>
                    <a:pt x="7" y="0"/>
                    <a:pt x="7" y="0"/>
                  </a:cubicBezTo>
                  <a:cubicBezTo>
                    <a:pt x="2" y="3"/>
                    <a:pt x="0" y="5"/>
                    <a:pt x="0" y="10"/>
                  </a:cubicBezTo>
                  <a:cubicBezTo>
                    <a:pt x="3" y="17"/>
                    <a:pt x="4" y="22"/>
                    <a:pt x="5" y="29"/>
                  </a:cubicBezTo>
                  <a:cubicBezTo>
                    <a:pt x="6" y="30"/>
                    <a:pt x="6" y="33"/>
                    <a:pt x="8" y="33"/>
                  </a:cubicBezTo>
                  <a:cubicBezTo>
                    <a:pt x="8" y="33"/>
                    <a:pt x="8" y="33"/>
                    <a:pt x="9" y="33"/>
                  </a:cubicBezTo>
                  <a:cubicBezTo>
                    <a:pt x="21" y="29"/>
                    <a:pt x="21" y="29"/>
                    <a:pt x="21" y="29"/>
                  </a:cubicBezTo>
                  <a:cubicBezTo>
                    <a:pt x="21" y="29"/>
                    <a:pt x="22" y="28"/>
                    <a:pt x="22" y="28"/>
                  </a:cubicBezTo>
                  <a:cubicBezTo>
                    <a:pt x="23" y="26"/>
                    <a:pt x="21" y="24"/>
                    <a:pt x="20" y="21"/>
                  </a:cubicBezTo>
                  <a:close/>
                </a:path>
              </a:pathLst>
            </a:custGeom>
            <a:solidFill>
              <a:srgbClr val="E21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29">
              <a:extLst>
                <a:ext uri="{FF2B5EF4-FFF2-40B4-BE49-F238E27FC236}">
                  <a16:creationId xmlns:a16="http://schemas.microsoft.com/office/drawing/2014/main" id="{FA9E39F7-E242-4AD0-A27F-689A270DE935}"/>
                </a:ext>
              </a:extLst>
            </p:cNvPr>
            <p:cNvSpPr>
              <a:spLocks noEditPoints="1"/>
            </p:cNvSpPr>
            <p:nvPr userDrawn="1"/>
          </p:nvSpPr>
          <p:spPr bwMode="gray">
            <a:xfrm>
              <a:off x="6731001" y="3067050"/>
              <a:ext cx="2222500" cy="1228725"/>
            </a:xfrm>
            <a:custGeom>
              <a:avLst/>
              <a:gdLst>
                <a:gd name="T0" fmla="*/ 159 w 524"/>
                <a:gd name="T1" fmla="*/ 89 h 288"/>
                <a:gd name="T2" fmla="*/ 185 w 524"/>
                <a:gd name="T3" fmla="*/ 47 h 288"/>
                <a:gd name="T4" fmla="*/ 106 w 524"/>
                <a:gd name="T5" fmla="*/ 166 h 288"/>
                <a:gd name="T6" fmla="*/ 88 w 524"/>
                <a:gd name="T7" fmla="*/ 165 h 288"/>
                <a:gd name="T8" fmla="*/ 74 w 524"/>
                <a:gd name="T9" fmla="*/ 186 h 288"/>
                <a:gd name="T10" fmla="*/ 96 w 524"/>
                <a:gd name="T11" fmla="*/ 142 h 288"/>
                <a:gd name="T12" fmla="*/ 106 w 524"/>
                <a:gd name="T13" fmla="*/ 228 h 288"/>
                <a:gd name="T14" fmla="*/ 95 w 524"/>
                <a:gd name="T15" fmla="*/ 215 h 288"/>
                <a:gd name="T16" fmla="*/ 517 w 524"/>
                <a:gd name="T17" fmla="*/ 265 h 288"/>
                <a:gd name="T18" fmla="*/ 490 w 524"/>
                <a:gd name="T19" fmla="*/ 242 h 288"/>
                <a:gd name="T20" fmla="*/ 471 w 524"/>
                <a:gd name="T21" fmla="*/ 209 h 288"/>
                <a:gd name="T22" fmla="*/ 451 w 524"/>
                <a:gd name="T23" fmla="*/ 161 h 288"/>
                <a:gd name="T24" fmla="*/ 458 w 524"/>
                <a:gd name="T25" fmla="*/ 150 h 288"/>
                <a:gd name="T26" fmla="*/ 482 w 524"/>
                <a:gd name="T27" fmla="*/ 59 h 288"/>
                <a:gd name="T28" fmla="*/ 504 w 524"/>
                <a:gd name="T29" fmla="*/ 41 h 288"/>
                <a:gd name="T30" fmla="*/ 512 w 524"/>
                <a:gd name="T31" fmla="*/ 3 h 288"/>
                <a:gd name="T32" fmla="*/ 457 w 524"/>
                <a:gd name="T33" fmla="*/ 53 h 288"/>
                <a:gd name="T34" fmla="*/ 451 w 524"/>
                <a:gd name="T35" fmla="*/ 126 h 288"/>
                <a:gd name="T36" fmla="*/ 339 w 524"/>
                <a:gd name="T37" fmla="*/ 71 h 288"/>
                <a:gd name="T38" fmla="*/ 273 w 524"/>
                <a:gd name="T39" fmla="*/ 38 h 288"/>
                <a:gd name="T40" fmla="*/ 186 w 524"/>
                <a:gd name="T41" fmla="*/ 0 h 288"/>
                <a:gd name="T42" fmla="*/ 50 w 524"/>
                <a:gd name="T43" fmla="*/ 146 h 288"/>
                <a:gd name="T44" fmla="*/ 48 w 524"/>
                <a:gd name="T45" fmla="*/ 209 h 288"/>
                <a:gd name="T46" fmla="*/ 22 w 524"/>
                <a:gd name="T47" fmla="*/ 252 h 288"/>
                <a:gd name="T48" fmla="*/ 63 w 524"/>
                <a:gd name="T49" fmla="*/ 235 h 288"/>
                <a:gd name="T50" fmla="*/ 83 w 524"/>
                <a:gd name="T51" fmla="*/ 245 h 288"/>
                <a:gd name="T52" fmla="*/ 134 w 524"/>
                <a:gd name="T53" fmla="*/ 255 h 288"/>
                <a:gd name="T54" fmla="*/ 146 w 524"/>
                <a:gd name="T55" fmla="*/ 230 h 288"/>
                <a:gd name="T56" fmla="*/ 144 w 524"/>
                <a:gd name="T57" fmla="*/ 202 h 288"/>
                <a:gd name="T58" fmla="*/ 133 w 524"/>
                <a:gd name="T59" fmla="*/ 178 h 288"/>
                <a:gd name="T60" fmla="*/ 169 w 524"/>
                <a:gd name="T61" fmla="*/ 133 h 288"/>
                <a:gd name="T62" fmla="*/ 185 w 524"/>
                <a:gd name="T63" fmla="*/ 179 h 288"/>
                <a:gd name="T64" fmla="*/ 185 w 524"/>
                <a:gd name="T65" fmla="*/ 231 h 288"/>
                <a:gd name="T66" fmla="*/ 194 w 524"/>
                <a:gd name="T67" fmla="*/ 201 h 288"/>
                <a:gd name="T68" fmla="*/ 181 w 524"/>
                <a:gd name="T69" fmla="*/ 197 h 288"/>
                <a:gd name="T70" fmla="*/ 169 w 524"/>
                <a:gd name="T71" fmla="*/ 246 h 288"/>
                <a:gd name="T72" fmla="*/ 192 w 524"/>
                <a:gd name="T73" fmla="*/ 263 h 288"/>
                <a:gd name="T74" fmla="*/ 250 w 524"/>
                <a:gd name="T75" fmla="*/ 275 h 288"/>
                <a:gd name="T76" fmla="*/ 279 w 524"/>
                <a:gd name="T77" fmla="*/ 240 h 288"/>
                <a:gd name="T78" fmla="*/ 245 w 524"/>
                <a:gd name="T79" fmla="*/ 245 h 288"/>
                <a:gd name="T80" fmla="*/ 209 w 524"/>
                <a:gd name="T81" fmla="*/ 235 h 288"/>
                <a:gd name="T82" fmla="*/ 255 w 524"/>
                <a:gd name="T83" fmla="*/ 193 h 288"/>
                <a:gd name="T84" fmla="*/ 259 w 524"/>
                <a:gd name="T85" fmla="*/ 210 h 288"/>
                <a:gd name="T86" fmla="*/ 332 w 524"/>
                <a:gd name="T87" fmla="*/ 205 h 288"/>
                <a:gd name="T88" fmla="*/ 356 w 524"/>
                <a:gd name="T89" fmla="*/ 157 h 288"/>
                <a:gd name="T90" fmla="*/ 413 w 524"/>
                <a:gd name="T91" fmla="*/ 235 h 288"/>
                <a:gd name="T92" fmla="*/ 472 w 524"/>
                <a:gd name="T93" fmla="*/ 258 h 288"/>
                <a:gd name="T94" fmla="*/ 407 w 524"/>
                <a:gd name="T95" fmla="*/ 240 h 288"/>
                <a:gd name="T96" fmla="*/ 357 w 524"/>
                <a:gd name="T97" fmla="*/ 206 h 288"/>
                <a:gd name="T98" fmla="*/ 401 w 524"/>
                <a:gd name="T99" fmla="*/ 253 h 288"/>
                <a:gd name="T100" fmla="*/ 468 w 524"/>
                <a:gd name="T101" fmla="*/ 274 h 288"/>
                <a:gd name="T102" fmla="*/ 509 w 524"/>
                <a:gd name="T103" fmla="*/ 288 h 288"/>
                <a:gd name="T104" fmla="*/ 524 w 524"/>
                <a:gd name="T105" fmla="*/ 28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24" h="288">
                  <a:moveTo>
                    <a:pt x="188" y="56"/>
                  </a:moveTo>
                  <a:cubicBezTo>
                    <a:pt x="188" y="56"/>
                    <a:pt x="188" y="56"/>
                    <a:pt x="188" y="56"/>
                  </a:cubicBezTo>
                  <a:cubicBezTo>
                    <a:pt x="186" y="58"/>
                    <a:pt x="184" y="59"/>
                    <a:pt x="182" y="61"/>
                  </a:cubicBezTo>
                  <a:cubicBezTo>
                    <a:pt x="176" y="67"/>
                    <a:pt x="169" y="73"/>
                    <a:pt x="164" y="80"/>
                  </a:cubicBezTo>
                  <a:cubicBezTo>
                    <a:pt x="162" y="83"/>
                    <a:pt x="161" y="86"/>
                    <a:pt x="159" y="89"/>
                  </a:cubicBezTo>
                  <a:cubicBezTo>
                    <a:pt x="159" y="90"/>
                    <a:pt x="159" y="90"/>
                    <a:pt x="158" y="90"/>
                  </a:cubicBezTo>
                  <a:cubicBezTo>
                    <a:pt x="158" y="90"/>
                    <a:pt x="157" y="90"/>
                    <a:pt x="157" y="90"/>
                  </a:cubicBezTo>
                  <a:cubicBezTo>
                    <a:pt x="156" y="89"/>
                    <a:pt x="157" y="80"/>
                    <a:pt x="158" y="76"/>
                  </a:cubicBezTo>
                  <a:cubicBezTo>
                    <a:pt x="162" y="66"/>
                    <a:pt x="170" y="56"/>
                    <a:pt x="181" y="48"/>
                  </a:cubicBezTo>
                  <a:cubicBezTo>
                    <a:pt x="182" y="47"/>
                    <a:pt x="184" y="47"/>
                    <a:pt x="185" y="47"/>
                  </a:cubicBezTo>
                  <a:cubicBezTo>
                    <a:pt x="187" y="47"/>
                    <a:pt x="188" y="48"/>
                    <a:pt x="189" y="49"/>
                  </a:cubicBezTo>
                  <a:cubicBezTo>
                    <a:pt x="190" y="51"/>
                    <a:pt x="190" y="54"/>
                    <a:pt x="188" y="56"/>
                  </a:cubicBezTo>
                  <a:close/>
                  <a:moveTo>
                    <a:pt x="111" y="164"/>
                  </a:moveTo>
                  <a:cubicBezTo>
                    <a:pt x="111" y="164"/>
                    <a:pt x="111" y="164"/>
                    <a:pt x="111" y="164"/>
                  </a:cubicBezTo>
                  <a:cubicBezTo>
                    <a:pt x="109" y="165"/>
                    <a:pt x="108" y="166"/>
                    <a:pt x="106" y="166"/>
                  </a:cubicBezTo>
                  <a:cubicBezTo>
                    <a:pt x="105" y="165"/>
                    <a:pt x="104" y="163"/>
                    <a:pt x="103" y="162"/>
                  </a:cubicBezTo>
                  <a:cubicBezTo>
                    <a:pt x="102" y="160"/>
                    <a:pt x="101" y="158"/>
                    <a:pt x="99" y="159"/>
                  </a:cubicBezTo>
                  <a:cubicBezTo>
                    <a:pt x="98" y="158"/>
                    <a:pt x="99" y="159"/>
                    <a:pt x="98" y="159"/>
                  </a:cubicBezTo>
                  <a:cubicBezTo>
                    <a:pt x="96" y="159"/>
                    <a:pt x="95" y="160"/>
                    <a:pt x="93" y="161"/>
                  </a:cubicBezTo>
                  <a:cubicBezTo>
                    <a:pt x="92" y="162"/>
                    <a:pt x="89" y="164"/>
                    <a:pt x="88" y="165"/>
                  </a:cubicBezTo>
                  <a:cubicBezTo>
                    <a:pt x="83" y="169"/>
                    <a:pt x="79" y="173"/>
                    <a:pt x="77" y="178"/>
                  </a:cubicBezTo>
                  <a:cubicBezTo>
                    <a:pt x="77" y="180"/>
                    <a:pt x="77" y="180"/>
                    <a:pt x="77" y="181"/>
                  </a:cubicBezTo>
                  <a:cubicBezTo>
                    <a:pt x="77" y="183"/>
                    <a:pt x="76" y="185"/>
                    <a:pt x="75" y="186"/>
                  </a:cubicBezTo>
                  <a:cubicBezTo>
                    <a:pt x="74" y="186"/>
                    <a:pt x="74" y="186"/>
                    <a:pt x="74" y="186"/>
                  </a:cubicBezTo>
                  <a:cubicBezTo>
                    <a:pt x="74" y="186"/>
                    <a:pt x="74" y="186"/>
                    <a:pt x="74" y="186"/>
                  </a:cubicBezTo>
                  <a:cubicBezTo>
                    <a:pt x="73" y="186"/>
                    <a:pt x="72" y="186"/>
                    <a:pt x="72" y="185"/>
                  </a:cubicBezTo>
                  <a:cubicBezTo>
                    <a:pt x="71" y="185"/>
                    <a:pt x="71" y="184"/>
                    <a:pt x="71" y="184"/>
                  </a:cubicBezTo>
                  <a:cubicBezTo>
                    <a:pt x="70" y="174"/>
                    <a:pt x="73" y="166"/>
                    <a:pt x="80" y="160"/>
                  </a:cubicBezTo>
                  <a:cubicBezTo>
                    <a:pt x="84" y="156"/>
                    <a:pt x="87" y="152"/>
                    <a:pt x="91" y="148"/>
                  </a:cubicBezTo>
                  <a:cubicBezTo>
                    <a:pt x="92" y="146"/>
                    <a:pt x="94" y="144"/>
                    <a:pt x="96" y="142"/>
                  </a:cubicBezTo>
                  <a:cubicBezTo>
                    <a:pt x="97" y="140"/>
                    <a:pt x="99" y="142"/>
                    <a:pt x="103" y="145"/>
                  </a:cubicBezTo>
                  <a:cubicBezTo>
                    <a:pt x="104" y="147"/>
                    <a:pt x="109" y="155"/>
                    <a:pt x="111" y="160"/>
                  </a:cubicBezTo>
                  <a:cubicBezTo>
                    <a:pt x="112" y="162"/>
                    <a:pt x="111" y="164"/>
                    <a:pt x="111" y="164"/>
                  </a:cubicBezTo>
                  <a:close/>
                  <a:moveTo>
                    <a:pt x="106" y="228"/>
                  </a:moveTo>
                  <a:cubicBezTo>
                    <a:pt x="106" y="228"/>
                    <a:pt x="106" y="228"/>
                    <a:pt x="106" y="228"/>
                  </a:cubicBezTo>
                  <a:cubicBezTo>
                    <a:pt x="106" y="230"/>
                    <a:pt x="104" y="230"/>
                    <a:pt x="102" y="230"/>
                  </a:cubicBezTo>
                  <a:cubicBezTo>
                    <a:pt x="100" y="230"/>
                    <a:pt x="98" y="230"/>
                    <a:pt x="96" y="229"/>
                  </a:cubicBezTo>
                  <a:cubicBezTo>
                    <a:pt x="93" y="227"/>
                    <a:pt x="92" y="223"/>
                    <a:pt x="92" y="219"/>
                  </a:cubicBezTo>
                  <a:cubicBezTo>
                    <a:pt x="92" y="218"/>
                    <a:pt x="91" y="217"/>
                    <a:pt x="93" y="216"/>
                  </a:cubicBezTo>
                  <a:cubicBezTo>
                    <a:pt x="94" y="215"/>
                    <a:pt x="94" y="215"/>
                    <a:pt x="95" y="215"/>
                  </a:cubicBezTo>
                  <a:cubicBezTo>
                    <a:pt x="98" y="215"/>
                    <a:pt x="102" y="217"/>
                    <a:pt x="105" y="220"/>
                  </a:cubicBezTo>
                  <a:cubicBezTo>
                    <a:pt x="105" y="220"/>
                    <a:pt x="108" y="225"/>
                    <a:pt x="106" y="228"/>
                  </a:cubicBezTo>
                  <a:close/>
                  <a:moveTo>
                    <a:pt x="524" y="286"/>
                  </a:moveTo>
                  <a:cubicBezTo>
                    <a:pt x="524" y="286"/>
                    <a:pt x="524" y="286"/>
                    <a:pt x="524" y="286"/>
                  </a:cubicBezTo>
                  <a:cubicBezTo>
                    <a:pt x="523" y="279"/>
                    <a:pt x="521" y="272"/>
                    <a:pt x="517" y="265"/>
                  </a:cubicBezTo>
                  <a:cubicBezTo>
                    <a:pt x="517" y="264"/>
                    <a:pt x="517" y="264"/>
                    <a:pt x="517" y="264"/>
                  </a:cubicBezTo>
                  <a:cubicBezTo>
                    <a:pt x="517" y="264"/>
                    <a:pt x="517" y="264"/>
                    <a:pt x="517" y="264"/>
                  </a:cubicBezTo>
                  <a:cubicBezTo>
                    <a:pt x="510" y="265"/>
                    <a:pt x="505" y="259"/>
                    <a:pt x="501" y="254"/>
                  </a:cubicBezTo>
                  <a:cubicBezTo>
                    <a:pt x="500" y="252"/>
                    <a:pt x="498" y="250"/>
                    <a:pt x="497" y="248"/>
                  </a:cubicBezTo>
                  <a:cubicBezTo>
                    <a:pt x="495" y="246"/>
                    <a:pt x="492" y="244"/>
                    <a:pt x="490" y="242"/>
                  </a:cubicBezTo>
                  <a:cubicBezTo>
                    <a:pt x="487" y="240"/>
                    <a:pt x="485" y="238"/>
                    <a:pt x="484" y="236"/>
                  </a:cubicBezTo>
                  <a:cubicBezTo>
                    <a:pt x="483" y="234"/>
                    <a:pt x="482" y="230"/>
                    <a:pt x="481" y="226"/>
                  </a:cubicBezTo>
                  <a:cubicBezTo>
                    <a:pt x="481" y="223"/>
                    <a:pt x="480" y="221"/>
                    <a:pt x="479" y="219"/>
                  </a:cubicBezTo>
                  <a:cubicBezTo>
                    <a:pt x="479" y="219"/>
                    <a:pt x="479" y="218"/>
                    <a:pt x="479" y="218"/>
                  </a:cubicBezTo>
                  <a:cubicBezTo>
                    <a:pt x="477" y="214"/>
                    <a:pt x="476" y="210"/>
                    <a:pt x="471" y="209"/>
                  </a:cubicBezTo>
                  <a:cubicBezTo>
                    <a:pt x="469" y="209"/>
                    <a:pt x="467" y="209"/>
                    <a:pt x="464" y="209"/>
                  </a:cubicBezTo>
                  <a:cubicBezTo>
                    <a:pt x="458" y="209"/>
                    <a:pt x="452" y="207"/>
                    <a:pt x="448" y="203"/>
                  </a:cubicBezTo>
                  <a:cubicBezTo>
                    <a:pt x="445" y="199"/>
                    <a:pt x="447" y="195"/>
                    <a:pt x="448" y="191"/>
                  </a:cubicBezTo>
                  <a:cubicBezTo>
                    <a:pt x="449" y="189"/>
                    <a:pt x="450" y="187"/>
                    <a:pt x="450" y="185"/>
                  </a:cubicBezTo>
                  <a:cubicBezTo>
                    <a:pt x="452" y="178"/>
                    <a:pt x="453" y="168"/>
                    <a:pt x="451" y="161"/>
                  </a:cubicBezTo>
                  <a:cubicBezTo>
                    <a:pt x="451" y="160"/>
                    <a:pt x="451" y="159"/>
                    <a:pt x="450" y="158"/>
                  </a:cubicBezTo>
                  <a:cubicBezTo>
                    <a:pt x="449" y="155"/>
                    <a:pt x="448" y="151"/>
                    <a:pt x="449" y="150"/>
                  </a:cubicBezTo>
                  <a:cubicBezTo>
                    <a:pt x="450" y="149"/>
                    <a:pt x="450" y="148"/>
                    <a:pt x="452" y="148"/>
                  </a:cubicBezTo>
                  <a:cubicBezTo>
                    <a:pt x="453" y="148"/>
                    <a:pt x="454" y="149"/>
                    <a:pt x="455" y="149"/>
                  </a:cubicBezTo>
                  <a:cubicBezTo>
                    <a:pt x="456" y="149"/>
                    <a:pt x="457" y="149"/>
                    <a:pt x="458" y="150"/>
                  </a:cubicBezTo>
                  <a:cubicBezTo>
                    <a:pt x="461" y="150"/>
                    <a:pt x="466" y="151"/>
                    <a:pt x="470" y="151"/>
                  </a:cubicBezTo>
                  <a:cubicBezTo>
                    <a:pt x="477" y="151"/>
                    <a:pt x="485" y="150"/>
                    <a:pt x="491" y="147"/>
                  </a:cubicBezTo>
                  <a:cubicBezTo>
                    <a:pt x="504" y="141"/>
                    <a:pt x="516" y="127"/>
                    <a:pt x="515" y="111"/>
                  </a:cubicBezTo>
                  <a:cubicBezTo>
                    <a:pt x="514" y="94"/>
                    <a:pt x="503" y="77"/>
                    <a:pt x="483" y="61"/>
                  </a:cubicBezTo>
                  <a:cubicBezTo>
                    <a:pt x="483" y="60"/>
                    <a:pt x="482" y="60"/>
                    <a:pt x="482" y="59"/>
                  </a:cubicBezTo>
                  <a:cubicBezTo>
                    <a:pt x="479" y="57"/>
                    <a:pt x="476" y="55"/>
                    <a:pt x="476" y="52"/>
                  </a:cubicBezTo>
                  <a:cubicBezTo>
                    <a:pt x="476" y="50"/>
                    <a:pt x="482" y="48"/>
                    <a:pt x="486" y="47"/>
                  </a:cubicBezTo>
                  <a:cubicBezTo>
                    <a:pt x="487" y="47"/>
                    <a:pt x="488" y="47"/>
                    <a:pt x="489" y="47"/>
                  </a:cubicBezTo>
                  <a:cubicBezTo>
                    <a:pt x="489" y="46"/>
                    <a:pt x="489" y="46"/>
                    <a:pt x="489" y="46"/>
                  </a:cubicBezTo>
                  <a:cubicBezTo>
                    <a:pt x="494" y="45"/>
                    <a:pt x="500" y="44"/>
                    <a:pt x="504" y="41"/>
                  </a:cubicBezTo>
                  <a:cubicBezTo>
                    <a:pt x="518" y="31"/>
                    <a:pt x="518" y="15"/>
                    <a:pt x="516" y="5"/>
                  </a:cubicBezTo>
                  <a:cubicBezTo>
                    <a:pt x="516" y="5"/>
                    <a:pt x="516" y="5"/>
                    <a:pt x="516" y="4"/>
                  </a:cubicBezTo>
                  <a:cubicBezTo>
                    <a:pt x="515" y="3"/>
                    <a:pt x="515" y="2"/>
                    <a:pt x="514" y="2"/>
                  </a:cubicBezTo>
                  <a:cubicBezTo>
                    <a:pt x="514" y="2"/>
                    <a:pt x="513" y="2"/>
                    <a:pt x="513" y="2"/>
                  </a:cubicBezTo>
                  <a:cubicBezTo>
                    <a:pt x="513" y="3"/>
                    <a:pt x="512" y="3"/>
                    <a:pt x="512" y="3"/>
                  </a:cubicBezTo>
                  <a:cubicBezTo>
                    <a:pt x="510" y="5"/>
                    <a:pt x="508" y="7"/>
                    <a:pt x="506" y="8"/>
                  </a:cubicBezTo>
                  <a:cubicBezTo>
                    <a:pt x="502" y="11"/>
                    <a:pt x="496" y="12"/>
                    <a:pt x="491" y="13"/>
                  </a:cubicBezTo>
                  <a:cubicBezTo>
                    <a:pt x="488" y="14"/>
                    <a:pt x="484" y="14"/>
                    <a:pt x="481" y="15"/>
                  </a:cubicBezTo>
                  <a:cubicBezTo>
                    <a:pt x="467" y="20"/>
                    <a:pt x="458" y="27"/>
                    <a:pt x="455" y="37"/>
                  </a:cubicBezTo>
                  <a:cubicBezTo>
                    <a:pt x="453" y="41"/>
                    <a:pt x="454" y="47"/>
                    <a:pt x="457" y="53"/>
                  </a:cubicBezTo>
                  <a:cubicBezTo>
                    <a:pt x="462" y="61"/>
                    <a:pt x="468" y="67"/>
                    <a:pt x="475" y="73"/>
                  </a:cubicBezTo>
                  <a:cubicBezTo>
                    <a:pt x="485" y="83"/>
                    <a:pt x="496" y="93"/>
                    <a:pt x="498" y="107"/>
                  </a:cubicBezTo>
                  <a:cubicBezTo>
                    <a:pt x="499" y="115"/>
                    <a:pt x="496" y="121"/>
                    <a:pt x="488" y="127"/>
                  </a:cubicBezTo>
                  <a:cubicBezTo>
                    <a:pt x="484" y="130"/>
                    <a:pt x="479" y="131"/>
                    <a:pt x="473" y="131"/>
                  </a:cubicBezTo>
                  <a:cubicBezTo>
                    <a:pt x="465" y="131"/>
                    <a:pt x="458" y="129"/>
                    <a:pt x="451" y="126"/>
                  </a:cubicBezTo>
                  <a:cubicBezTo>
                    <a:pt x="443" y="122"/>
                    <a:pt x="435" y="116"/>
                    <a:pt x="427" y="111"/>
                  </a:cubicBezTo>
                  <a:cubicBezTo>
                    <a:pt x="415" y="103"/>
                    <a:pt x="403" y="95"/>
                    <a:pt x="390" y="91"/>
                  </a:cubicBezTo>
                  <a:cubicBezTo>
                    <a:pt x="384" y="88"/>
                    <a:pt x="378" y="87"/>
                    <a:pt x="371" y="86"/>
                  </a:cubicBezTo>
                  <a:cubicBezTo>
                    <a:pt x="362" y="84"/>
                    <a:pt x="353" y="82"/>
                    <a:pt x="346" y="76"/>
                  </a:cubicBezTo>
                  <a:cubicBezTo>
                    <a:pt x="343" y="75"/>
                    <a:pt x="341" y="73"/>
                    <a:pt x="339" y="71"/>
                  </a:cubicBezTo>
                  <a:cubicBezTo>
                    <a:pt x="332" y="67"/>
                    <a:pt x="325" y="62"/>
                    <a:pt x="317" y="60"/>
                  </a:cubicBezTo>
                  <a:cubicBezTo>
                    <a:pt x="314" y="59"/>
                    <a:pt x="311" y="58"/>
                    <a:pt x="309" y="58"/>
                  </a:cubicBezTo>
                  <a:cubicBezTo>
                    <a:pt x="304" y="57"/>
                    <a:pt x="300" y="57"/>
                    <a:pt x="297" y="54"/>
                  </a:cubicBezTo>
                  <a:cubicBezTo>
                    <a:pt x="295" y="53"/>
                    <a:pt x="293" y="52"/>
                    <a:pt x="292" y="50"/>
                  </a:cubicBezTo>
                  <a:cubicBezTo>
                    <a:pt x="285" y="46"/>
                    <a:pt x="279" y="41"/>
                    <a:pt x="273" y="38"/>
                  </a:cubicBezTo>
                  <a:cubicBezTo>
                    <a:pt x="262" y="32"/>
                    <a:pt x="250" y="30"/>
                    <a:pt x="237" y="27"/>
                  </a:cubicBezTo>
                  <a:cubicBezTo>
                    <a:pt x="232" y="26"/>
                    <a:pt x="230" y="23"/>
                    <a:pt x="227" y="19"/>
                  </a:cubicBezTo>
                  <a:cubicBezTo>
                    <a:pt x="225" y="17"/>
                    <a:pt x="223" y="15"/>
                    <a:pt x="221" y="13"/>
                  </a:cubicBezTo>
                  <a:cubicBezTo>
                    <a:pt x="211" y="5"/>
                    <a:pt x="202" y="0"/>
                    <a:pt x="190" y="0"/>
                  </a:cubicBezTo>
                  <a:cubicBezTo>
                    <a:pt x="189" y="0"/>
                    <a:pt x="188" y="0"/>
                    <a:pt x="186" y="0"/>
                  </a:cubicBezTo>
                  <a:cubicBezTo>
                    <a:pt x="180" y="0"/>
                    <a:pt x="174" y="5"/>
                    <a:pt x="170" y="8"/>
                  </a:cubicBezTo>
                  <a:cubicBezTo>
                    <a:pt x="158" y="19"/>
                    <a:pt x="146" y="28"/>
                    <a:pt x="133" y="37"/>
                  </a:cubicBezTo>
                  <a:cubicBezTo>
                    <a:pt x="115" y="50"/>
                    <a:pt x="96" y="64"/>
                    <a:pt x="80" y="81"/>
                  </a:cubicBezTo>
                  <a:cubicBezTo>
                    <a:pt x="64" y="98"/>
                    <a:pt x="58" y="118"/>
                    <a:pt x="53" y="138"/>
                  </a:cubicBezTo>
                  <a:cubicBezTo>
                    <a:pt x="52" y="141"/>
                    <a:pt x="51" y="143"/>
                    <a:pt x="50" y="146"/>
                  </a:cubicBezTo>
                  <a:cubicBezTo>
                    <a:pt x="49" y="152"/>
                    <a:pt x="47" y="157"/>
                    <a:pt x="46" y="163"/>
                  </a:cubicBezTo>
                  <a:cubicBezTo>
                    <a:pt x="39" y="192"/>
                    <a:pt x="31" y="221"/>
                    <a:pt x="2" y="240"/>
                  </a:cubicBezTo>
                  <a:cubicBezTo>
                    <a:pt x="0" y="241"/>
                    <a:pt x="1" y="243"/>
                    <a:pt x="3" y="244"/>
                  </a:cubicBezTo>
                  <a:cubicBezTo>
                    <a:pt x="3" y="245"/>
                    <a:pt x="16" y="249"/>
                    <a:pt x="28" y="236"/>
                  </a:cubicBezTo>
                  <a:cubicBezTo>
                    <a:pt x="35" y="227"/>
                    <a:pt x="39" y="219"/>
                    <a:pt x="48" y="209"/>
                  </a:cubicBezTo>
                  <a:cubicBezTo>
                    <a:pt x="48" y="209"/>
                    <a:pt x="49" y="208"/>
                    <a:pt x="50" y="208"/>
                  </a:cubicBezTo>
                  <a:cubicBezTo>
                    <a:pt x="51" y="209"/>
                    <a:pt x="51" y="209"/>
                    <a:pt x="51" y="210"/>
                  </a:cubicBezTo>
                  <a:cubicBezTo>
                    <a:pt x="50" y="214"/>
                    <a:pt x="47" y="217"/>
                    <a:pt x="45" y="220"/>
                  </a:cubicBezTo>
                  <a:cubicBezTo>
                    <a:pt x="43" y="224"/>
                    <a:pt x="40" y="227"/>
                    <a:pt x="39" y="231"/>
                  </a:cubicBezTo>
                  <a:cubicBezTo>
                    <a:pt x="36" y="239"/>
                    <a:pt x="29" y="246"/>
                    <a:pt x="22" y="252"/>
                  </a:cubicBezTo>
                  <a:cubicBezTo>
                    <a:pt x="22" y="252"/>
                    <a:pt x="21" y="253"/>
                    <a:pt x="20" y="254"/>
                  </a:cubicBezTo>
                  <a:cubicBezTo>
                    <a:pt x="19" y="254"/>
                    <a:pt x="19" y="255"/>
                    <a:pt x="19" y="255"/>
                  </a:cubicBezTo>
                  <a:cubicBezTo>
                    <a:pt x="19" y="257"/>
                    <a:pt x="21" y="258"/>
                    <a:pt x="24" y="258"/>
                  </a:cubicBezTo>
                  <a:cubicBezTo>
                    <a:pt x="24" y="258"/>
                    <a:pt x="24" y="258"/>
                    <a:pt x="24" y="258"/>
                  </a:cubicBezTo>
                  <a:cubicBezTo>
                    <a:pt x="40" y="258"/>
                    <a:pt x="52" y="246"/>
                    <a:pt x="63" y="235"/>
                  </a:cubicBezTo>
                  <a:cubicBezTo>
                    <a:pt x="63" y="234"/>
                    <a:pt x="64" y="234"/>
                    <a:pt x="65" y="234"/>
                  </a:cubicBezTo>
                  <a:cubicBezTo>
                    <a:pt x="65" y="234"/>
                    <a:pt x="66" y="234"/>
                    <a:pt x="67" y="234"/>
                  </a:cubicBezTo>
                  <a:cubicBezTo>
                    <a:pt x="67" y="235"/>
                    <a:pt x="69" y="236"/>
                    <a:pt x="70" y="238"/>
                  </a:cubicBezTo>
                  <a:cubicBezTo>
                    <a:pt x="74" y="241"/>
                    <a:pt x="78" y="244"/>
                    <a:pt x="83" y="245"/>
                  </a:cubicBezTo>
                  <a:cubicBezTo>
                    <a:pt x="83" y="245"/>
                    <a:pt x="83" y="245"/>
                    <a:pt x="83" y="245"/>
                  </a:cubicBezTo>
                  <a:cubicBezTo>
                    <a:pt x="83" y="245"/>
                    <a:pt x="83" y="245"/>
                    <a:pt x="83" y="245"/>
                  </a:cubicBezTo>
                  <a:cubicBezTo>
                    <a:pt x="89" y="245"/>
                    <a:pt x="94" y="244"/>
                    <a:pt x="100" y="244"/>
                  </a:cubicBezTo>
                  <a:cubicBezTo>
                    <a:pt x="101" y="244"/>
                    <a:pt x="103" y="244"/>
                    <a:pt x="104" y="244"/>
                  </a:cubicBezTo>
                  <a:cubicBezTo>
                    <a:pt x="110" y="246"/>
                    <a:pt x="116" y="248"/>
                    <a:pt x="122" y="250"/>
                  </a:cubicBezTo>
                  <a:cubicBezTo>
                    <a:pt x="126" y="252"/>
                    <a:pt x="130" y="253"/>
                    <a:pt x="134" y="255"/>
                  </a:cubicBezTo>
                  <a:cubicBezTo>
                    <a:pt x="135" y="255"/>
                    <a:pt x="135" y="255"/>
                    <a:pt x="135" y="255"/>
                  </a:cubicBezTo>
                  <a:cubicBezTo>
                    <a:pt x="135" y="255"/>
                    <a:pt x="135" y="255"/>
                    <a:pt x="135" y="255"/>
                  </a:cubicBezTo>
                  <a:cubicBezTo>
                    <a:pt x="140" y="255"/>
                    <a:pt x="144" y="250"/>
                    <a:pt x="147" y="245"/>
                  </a:cubicBezTo>
                  <a:cubicBezTo>
                    <a:pt x="148" y="242"/>
                    <a:pt x="148" y="239"/>
                    <a:pt x="147" y="236"/>
                  </a:cubicBezTo>
                  <a:cubicBezTo>
                    <a:pt x="147" y="234"/>
                    <a:pt x="146" y="232"/>
                    <a:pt x="146" y="230"/>
                  </a:cubicBezTo>
                  <a:cubicBezTo>
                    <a:pt x="147" y="230"/>
                    <a:pt x="149" y="230"/>
                    <a:pt x="150" y="230"/>
                  </a:cubicBezTo>
                  <a:cubicBezTo>
                    <a:pt x="152" y="230"/>
                    <a:pt x="153" y="230"/>
                    <a:pt x="154" y="230"/>
                  </a:cubicBezTo>
                  <a:cubicBezTo>
                    <a:pt x="156" y="230"/>
                    <a:pt x="157" y="228"/>
                    <a:pt x="157" y="226"/>
                  </a:cubicBezTo>
                  <a:cubicBezTo>
                    <a:pt x="156" y="221"/>
                    <a:pt x="153" y="217"/>
                    <a:pt x="150" y="213"/>
                  </a:cubicBezTo>
                  <a:cubicBezTo>
                    <a:pt x="148" y="210"/>
                    <a:pt x="145" y="206"/>
                    <a:pt x="144" y="202"/>
                  </a:cubicBezTo>
                  <a:cubicBezTo>
                    <a:pt x="142" y="198"/>
                    <a:pt x="139" y="193"/>
                    <a:pt x="135" y="189"/>
                  </a:cubicBezTo>
                  <a:cubicBezTo>
                    <a:pt x="131" y="185"/>
                    <a:pt x="127" y="180"/>
                    <a:pt x="125" y="175"/>
                  </a:cubicBezTo>
                  <a:cubicBezTo>
                    <a:pt x="125" y="175"/>
                    <a:pt x="125" y="174"/>
                    <a:pt x="125" y="173"/>
                  </a:cubicBezTo>
                  <a:cubicBezTo>
                    <a:pt x="126" y="173"/>
                    <a:pt x="127" y="173"/>
                    <a:pt x="127" y="173"/>
                  </a:cubicBezTo>
                  <a:cubicBezTo>
                    <a:pt x="129" y="175"/>
                    <a:pt x="131" y="176"/>
                    <a:pt x="133" y="178"/>
                  </a:cubicBezTo>
                  <a:cubicBezTo>
                    <a:pt x="139" y="183"/>
                    <a:pt x="146" y="188"/>
                    <a:pt x="153" y="189"/>
                  </a:cubicBezTo>
                  <a:cubicBezTo>
                    <a:pt x="161" y="190"/>
                    <a:pt x="169" y="191"/>
                    <a:pt x="176" y="190"/>
                  </a:cubicBezTo>
                  <a:cubicBezTo>
                    <a:pt x="178" y="190"/>
                    <a:pt x="179" y="188"/>
                    <a:pt x="179" y="186"/>
                  </a:cubicBezTo>
                  <a:cubicBezTo>
                    <a:pt x="176" y="180"/>
                    <a:pt x="173" y="173"/>
                    <a:pt x="171" y="165"/>
                  </a:cubicBezTo>
                  <a:cubicBezTo>
                    <a:pt x="169" y="159"/>
                    <a:pt x="165" y="144"/>
                    <a:pt x="169" y="133"/>
                  </a:cubicBezTo>
                  <a:cubicBezTo>
                    <a:pt x="169" y="132"/>
                    <a:pt x="170" y="131"/>
                    <a:pt x="171" y="131"/>
                  </a:cubicBezTo>
                  <a:cubicBezTo>
                    <a:pt x="171" y="131"/>
                    <a:pt x="171" y="131"/>
                    <a:pt x="171" y="131"/>
                  </a:cubicBezTo>
                  <a:cubicBezTo>
                    <a:pt x="172" y="132"/>
                    <a:pt x="173" y="133"/>
                    <a:pt x="173" y="134"/>
                  </a:cubicBezTo>
                  <a:cubicBezTo>
                    <a:pt x="174" y="136"/>
                    <a:pt x="174" y="136"/>
                    <a:pt x="174" y="136"/>
                  </a:cubicBezTo>
                  <a:cubicBezTo>
                    <a:pt x="175" y="151"/>
                    <a:pt x="176" y="166"/>
                    <a:pt x="185" y="179"/>
                  </a:cubicBezTo>
                  <a:cubicBezTo>
                    <a:pt x="188" y="183"/>
                    <a:pt x="191" y="185"/>
                    <a:pt x="195" y="187"/>
                  </a:cubicBezTo>
                  <a:cubicBezTo>
                    <a:pt x="197" y="188"/>
                    <a:pt x="200" y="190"/>
                    <a:pt x="202" y="192"/>
                  </a:cubicBezTo>
                  <a:cubicBezTo>
                    <a:pt x="204" y="194"/>
                    <a:pt x="204" y="199"/>
                    <a:pt x="203" y="201"/>
                  </a:cubicBezTo>
                  <a:cubicBezTo>
                    <a:pt x="191" y="219"/>
                    <a:pt x="191" y="219"/>
                    <a:pt x="191" y="219"/>
                  </a:cubicBezTo>
                  <a:cubicBezTo>
                    <a:pt x="188" y="223"/>
                    <a:pt x="186" y="227"/>
                    <a:pt x="185" y="231"/>
                  </a:cubicBezTo>
                  <a:cubicBezTo>
                    <a:pt x="184" y="236"/>
                    <a:pt x="184" y="240"/>
                    <a:pt x="185" y="244"/>
                  </a:cubicBezTo>
                  <a:cubicBezTo>
                    <a:pt x="185" y="245"/>
                    <a:pt x="185" y="245"/>
                    <a:pt x="185" y="245"/>
                  </a:cubicBezTo>
                  <a:cubicBezTo>
                    <a:pt x="185" y="245"/>
                    <a:pt x="184" y="244"/>
                    <a:pt x="184" y="244"/>
                  </a:cubicBezTo>
                  <a:cubicBezTo>
                    <a:pt x="179" y="235"/>
                    <a:pt x="178" y="228"/>
                    <a:pt x="181" y="223"/>
                  </a:cubicBezTo>
                  <a:cubicBezTo>
                    <a:pt x="182" y="219"/>
                    <a:pt x="192" y="205"/>
                    <a:pt x="194" y="201"/>
                  </a:cubicBezTo>
                  <a:cubicBezTo>
                    <a:pt x="195" y="200"/>
                    <a:pt x="196" y="198"/>
                    <a:pt x="195" y="197"/>
                  </a:cubicBezTo>
                  <a:cubicBezTo>
                    <a:pt x="194" y="196"/>
                    <a:pt x="187" y="193"/>
                    <a:pt x="185" y="193"/>
                  </a:cubicBezTo>
                  <a:cubicBezTo>
                    <a:pt x="185" y="193"/>
                    <a:pt x="185" y="193"/>
                    <a:pt x="185" y="193"/>
                  </a:cubicBezTo>
                  <a:cubicBezTo>
                    <a:pt x="183" y="193"/>
                    <a:pt x="182" y="195"/>
                    <a:pt x="181" y="196"/>
                  </a:cubicBezTo>
                  <a:cubicBezTo>
                    <a:pt x="181" y="197"/>
                    <a:pt x="181" y="197"/>
                    <a:pt x="181" y="197"/>
                  </a:cubicBezTo>
                  <a:cubicBezTo>
                    <a:pt x="166" y="223"/>
                    <a:pt x="166" y="223"/>
                    <a:pt x="166" y="223"/>
                  </a:cubicBezTo>
                  <a:cubicBezTo>
                    <a:pt x="166" y="224"/>
                    <a:pt x="166" y="224"/>
                    <a:pt x="166" y="224"/>
                  </a:cubicBezTo>
                  <a:cubicBezTo>
                    <a:pt x="165" y="227"/>
                    <a:pt x="164" y="229"/>
                    <a:pt x="165" y="232"/>
                  </a:cubicBezTo>
                  <a:cubicBezTo>
                    <a:pt x="166" y="236"/>
                    <a:pt x="167" y="240"/>
                    <a:pt x="168" y="244"/>
                  </a:cubicBezTo>
                  <a:cubicBezTo>
                    <a:pt x="168" y="244"/>
                    <a:pt x="168" y="245"/>
                    <a:pt x="169" y="246"/>
                  </a:cubicBezTo>
                  <a:cubicBezTo>
                    <a:pt x="170" y="251"/>
                    <a:pt x="171" y="255"/>
                    <a:pt x="173" y="257"/>
                  </a:cubicBezTo>
                  <a:cubicBezTo>
                    <a:pt x="175" y="259"/>
                    <a:pt x="176" y="259"/>
                    <a:pt x="178" y="259"/>
                  </a:cubicBezTo>
                  <a:cubicBezTo>
                    <a:pt x="179" y="259"/>
                    <a:pt x="180" y="259"/>
                    <a:pt x="182" y="259"/>
                  </a:cubicBezTo>
                  <a:cubicBezTo>
                    <a:pt x="183" y="259"/>
                    <a:pt x="185" y="259"/>
                    <a:pt x="187" y="259"/>
                  </a:cubicBezTo>
                  <a:cubicBezTo>
                    <a:pt x="189" y="259"/>
                    <a:pt x="190" y="261"/>
                    <a:pt x="192" y="263"/>
                  </a:cubicBezTo>
                  <a:cubicBezTo>
                    <a:pt x="194" y="265"/>
                    <a:pt x="195" y="266"/>
                    <a:pt x="198" y="267"/>
                  </a:cubicBezTo>
                  <a:cubicBezTo>
                    <a:pt x="202" y="268"/>
                    <a:pt x="207" y="270"/>
                    <a:pt x="211" y="271"/>
                  </a:cubicBezTo>
                  <a:cubicBezTo>
                    <a:pt x="217" y="273"/>
                    <a:pt x="224" y="274"/>
                    <a:pt x="230" y="276"/>
                  </a:cubicBezTo>
                  <a:cubicBezTo>
                    <a:pt x="233" y="277"/>
                    <a:pt x="237" y="279"/>
                    <a:pt x="240" y="279"/>
                  </a:cubicBezTo>
                  <a:cubicBezTo>
                    <a:pt x="244" y="279"/>
                    <a:pt x="246" y="277"/>
                    <a:pt x="250" y="275"/>
                  </a:cubicBezTo>
                  <a:cubicBezTo>
                    <a:pt x="255" y="271"/>
                    <a:pt x="256" y="267"/>
                    <a:pt x="257" y="262"/>
                  </a:cubicBezTo>
                  <a:cubicBezTo>
                    <a:pt x="258" y="257"/>
                    <a:pt x="260" y="257"/>
                    <a:pt x="263" y="256"/>
                  </a:cubicBezTo>
                  <a:cubicBezTo>
                    <a:pt x="265" y="256"/>
                    <a:pt x="265" y="256"/>
                    <a:pt x="267" y="256"/>
                  </a:cubicBezTo>
                  <a:cubicBezTo>
                    <a:pt x="269" y="255"/>
                    <a:pt x="274" y="249"/>
                    <a:pt x="277" y="243"/>
                  </a:cubicBezTo>
                  <a:cubicBezTo>
                    <a:pt x="278" y="242"/>
                    <a:pt x="278" y="241"/>
                    <a:pt x="279" y="240"/>
                  </a:cubicBezTo>
                  <a:cubicBezTo>
                    <a:pt x="280" y="238"/>
                    <a:pt x="280" y="237"/>
                    <a:pt x="280" y="236"/>
                  </a:cubicBezTo>
                  <a:cubicBezTo>
                    <a:pt x="280" y="234"/>
                    <a:pt x="278" y="233"/>
                    <a:pt x="277" y="233"/>
                  </a:cubicBezTo>
                  <a:cubicBezTo>
                    <a:pt x="276" y="233"/>
                    <a:pt x="276" y="233"/>
                    <a:pt x="276" y="233"/>
                  </a:cubicBezTo>
                  <a:cubicBezTo>
                    <a:pt x="276" y="233"/>
                    <a:pt x="260" y="233"/>
                    <a:pt x="256" y="233"/>
                  </a:cubicBezTo>
                  <a:cubicBezTo>
                    <a:pt x="250" y="233"/>
                    <a:pt x="247" y="239"/>
                    <a:pt x="245" y="245"/>
                  </a:cubicBezTo>
                  <a:cubicBezTo>
                    <a:pt x="244" y="247"/>
                    <a:pt x="243" y="249"/>
                    <a:pt x="242" y="250"/>
                  </a:cubicBezTo>
                  <a:cubicBezTo>
                    <a:pt x="240" y="253"/>
                    <a:pt x="237" y="255"/>
                    <a:pt x="233" y="255"/>
                  </a:cubicBezTo>
                  <a:cubicBezTo>
                    <a:pt x="232" y="255"/>
                    <a:pt x="229" y="254"/>
                    <a:pt x="228" y="254"/>
                  </a:cubicBezTo>
                  <a:cubicBezTo>
                    <a:pt x="220" y="252"/>
                    <a:pt x="211" y="250"/>
                    <a:pt x="207" y="242"/>
                  </a:cubicBezTo>
                  <a:cubicBezTo>
                    <a:pt x="207" y="240"/>
                    <a:pt x="207" y="237"/>
                    <a:pt x="209" y="235"/>
                  </a:cubicBezTo>
                  <a:cubicBezTo>
                    <a:pt x="213" y="230"/>
                    <a:pt x="219" y="223"/>
                    <a:pt x="225" y="219"/>
                  </a:cubicBezTo>
                  <a:cubicBezTo>
                    <a:pt x="233" y="217"/>
                    <a:pt x="242" y="211"/>
                    <a:pt x="246" y="203"/>
                  </a:cubicBezTo>
                  <a:cubicBezTo>
                    <a:pt x="247" y="201"/>
                    <a:pt x="248" y="200"/>
                    <a:pt x="248" y="198"/>
                  </a:cubicBezTo>
                  <a:cubicBezTo>
                    <a:pt x="249" y="196"/>
                    <a:pt x="250" y="194"/>
                    <a:pt x="252" y="192"/>
                  </a:cubicBezTo>
                  <a:cubicBezTo>
                    <a:pt x="253" y="192"/>
                    <a:pt x="255" y="192"/>
                    <a:pt x="255" y="193"/>
                  </a:cubicBezTo>
                  <a:cubicBezTo>
                    <a:pt x="255" y="198"/>
                    <a:pt x="254" y="202"/>
                    <a:pt x="252" y="206"/>
                  </a:cubicBezTo>
                  <a:cubicBezTo>
                    <a:pt x="252" y="207"/>
                    <a:pt x="251" y="208"/>
                    <a:pt x="251" y="208"/>
                  </a:cubicBezTo>
                  <a:cubicBezTo>
                    <a:pt x="251" y="209"/>
                    <a:pt x="251" y="209"/>
                    <a:pt x="251" y="209"/>
                  </a:cubicBezTo>
                  <a:cubicBezTo>
                    <a:pt x="252" y="209"/>
                    <a:pt x="252" y="209"/>
                    <a:pt x="252" y="209"/>
                  </a:cubicBezTo>
                  <a:cubicBezTo>
                    <a:pt x="254" y="209"/>
                    <a:pt x="256" y="210"/>
                    <a:pt x="259" y="210"/>
                  </a:cubicBezTo>
                  <a:cubicBezTo>
                    <a:pt x="267" y="210"/>
                    <a:pt x="276" y="208"/>
                    <a:pt x="283" y="207"/>
                  </a:cubicBezTo>
                  <a:cubicBezTo>
                    <a:pt x="291" y="205"/>
                    <a:pt x="299" y="204"/>
                    <a:pt x="308" y="204"/>
                  </a:cubicBezTo>
                  <a:cubicBezTo>
                    <a:pt x="309" y="204"/>
                    <a:pt x="310" y="204"/>
                    <a:pt x="311" y="204"/>
                  </a:cubicBezTo>
                  <a:cubicBezTo>
                    <a:pt x="314" y="204"/>
                    <a:pt x="318" y="204"/>
                    <a:pt x="321" y="204"/>
                  </a:cubicBezTo>
                  <a:cubicBezTo>
                    <a:pt x="325" y="205"/>
                    <a:pt x="328" y="205"/>
                    <a:pt x="332" y="205"/>
                  </a:cubicBezTo>
                  <a:cubicBezTo>
                    <a:pt x="333" y="205"/>
                    <a:pt x="334" y="205"/>
                    <a:pt x="336" y="205"/>
                  </a:cubicBezTo>
                  <a:cubicBezTo>
                    <a:pt x="347" y="204"/>
                    <a:pt x="354" y="200"/>
                    <a:pt x="357" y="192"/>
                  </a:cubicBezTo>
                  <a:cubicBezTo>
                    <a:pt x="359" y="185"/>
                    <a:pt x="359" y="174"/>
                    <a:pt x="356" y="158"/>
                  </a:cubicBezTo>
                  <a:cubicBezTo>
                    <a:pt x="356" y="157"/>
                    <a:pt x="356" y="157"/>
                    <a:pt x="356" y="157"/>
                  </a:cubicBezTo>
                  <a:cubicBezTo>
                    <a:pt x="356" y="157"/>
                    <a:pt x="356" y="157"/>
                    <a:pt x="356" y="157"/>
                  </a:cubicBezTo>
                  <a:cubicBezTo>
                    <a:pt x="356" y="156"/>
                    <a:pt x="356" y="155"/>
                    <a:pt x="356" y="155"/>
                  </a:cubicBezTo>
                  <a:cubicBezTo>
                    <a:pt x="357" y="154"/>
                    <a:pt x="359" y="155"/>
                    <a:pt x="359" y="156"/>
                  </a:cubicBezTo>
                  <a:cubicBezTo>
                    <a:pt x="363" y="168"/>
                    <a:pt x="366" y="181"/>
                    <a:pt x="367" y="190"/>
                  </a:cubicBezTo>
                  <a:cubicBezTo>
                    <a:pt x="368" y="198"/>
                    <a:pt x="372" y="207"/>
                    <a:pt x="378" y="217"/>
                  </a:cubicBezTo>
                  <a:cubicBezTo>
                    <a:pt x="386" y="228"/>
                    <a:pt x="398" y="235"/>
                    <a:pt x="413" y="235"/>
                  </a:cubicBezTo>
                  <a:cubicBezTo>
                    <a:pt x="416" y="235"/>
                    <a:pt x="419" y="234"/>
                    <a:pt x="423" y="234"/>
                  </a:cubicBezTo>
                  <a:cubicBezTo>
                    <a:pt x="425" y="233"/>
                    <a:pt x="426" y="233"/>
                    <a:pt x="427" y="233"/>
                  </a:cubicBezTo>
                  <a:cubicBezTo>
                    <a:pt x="446" y="233"/>
                    <a:pt x="462" y="241"/>
                    <a:pt x="473" y="256"/>
                  </a:cubicBezTo>
                  <a:cubicBezTo>
                    <a:pt x="473" y="256"/>
                    <a:pt x="474" y="257"/>
                    <a:pt x="474" y="257"/>
                  </a:cubicBezTo>
                  <a:cubicBezTo>
                    <a:pt x="474" y="258"/>
                    <a:pt x="473" y="258"/>
                    <a:pt x="472" y="258"/>
                  </a:cubicBezTo>
                  <a:cubicBezTo>
                    <a:pt x="470" y="257"/>
                    <a:pt x="470" y="257"/>
                    <a:pt x="470" y="257"/>
                  </a:cubicBezTo>
                  <a:cubicBezTo>
                    <a:pt x="460" y="249"/>
                    <a:pt x="449" y="241"/>
                    <a:pt x="436" y="239"/>
                  </a:cubicBezTo>
                  <a:cubicBezTo>
                    <a:pt x="434" y="239"/>
                    <a:pt x="431" y="238"/>
                    <a:pt x="429" y="238"/>
                  </a:cubicBezTo>
                  <a:cubicBezTo>
                    <a:pt x="425" y="238"/>
                    <a:pt x="421" y="239"/>
                    <a:pt x="417" y="239"/>
                  </a:cubicBezTo>
                  <a:cubicBezTo>
                    <a:pt x="413" y="240"/>
                    <a:pt x="410" y="240"/>
                    <a:pt x="407" y="240"/>
                  </a:cubicBezTo>
                  <a:cubicBezTo>
                    <a:pt x="402" y="240"/>
                    <a:pt x="398" y="239"/>
                    <a:pt x="394" y="238"/>
                  </a:cubicBezTo>
                  <a:cubicBezTo>
                    <a:pt x="379" y="233"/>
                    <a:pt x="366" y="215"/>
                    <a:pt x="362" y="204"/>
                  </a:cubicBezTo>
                  <a:cubicBezTo>
                    <a:pt x="362" y="204"/>
                    <a:pt x="362" y="203"/>
                    <a:pt x="361" y="203"/>
                  </a:cubicBezTo>
                  <a:cubicBezTo>
                    <a:pt x="360" y="203"/>
                    <a:pt x="360" y="203"/>
                    <a:pt x="359" y="204"/>
                  </a:cubicBezTo>
                  <a:cubicBezTo>
                    <a:pt x="358" y="205"/>
                    <a:pt x="357" y="205"/>
                    <a:pt x="357" y="206"/>
                  </a:cubicBezTo>
                  <a:cubicBezTo>
                    <a:pt x="357" y="207"/>
                    <a:pt x="358" y="215"/>
                    <a:pt x="359" y="219"/>
                  </a:cubicBezTo>
                  <a:cubicBezTo>
                    <a:pt x="361" y="227"/>
                    <a:pt x="364" y="239"/>
                    <a:pt x="375" y="244"/>
                  </a:cubicBezTo>
                  <a:cubicBezTo>
                    <a:pt x="376" y="245"/>
                    <a:pt x="378" y="246"/>
                    <a:pt x="379" y="247"/>
                  </a:cubicBezTo>
                  <a:cubicBezTo>
                    <a:pt x="385" y="250"/>
                    <a:pt x="390" y="254"/>
                    <a:pt x="397" y="254"/>
                  </a:cubicBezTo>
                  <a:cubicBezTo>
                    <a:pt x="398" y="254"/>
                    <a:pt x="400" y="254"/>
                    <a:pt x="401" y="253"/>
                  </a:cubicBezTo>
                  <a:cubicBezTo>
                    <a:pt x="405" y="252"/>
                    <a:pt x="409" y="252"/>
                    <a:pt x="413" y="252"/>
                  </a:cubicBezTo>
                  <a:cubicBezTo>
                    <a:pt x="426" y="252"/>
                    <a:pt x="439" y="256"/>
                    <a:pt x="450" y="264"/>
                  </a:cubicBezTo>
                  <a:cubicBezTo>
                    <a:pt x="452" y="265"/>
                    <a:pt x="453" y="267"/>
                    <a:pt x="455" y="268"/>
                  </a:cubicBezTo>
                  <a:cubicBezTo>
                    <a:pt x="457" y="270"/>
                    <a:pt x="460" y="272"/>
                    <a:pt x="463" y="273"/>
                  </a:cubicBezTo>
                  <a:cubicBezTo>
                    <a:pt x="464" y="274"/>
                    <a:pt x="466" y="274"/>
                    <a:pt x="468" y="274"/>
                  </a:cubicBezTo>
                  <a:cubicBezTo>
                    <a:pt x="473" y="274"/>
                    <a:pt x="474" y="273"/>
                    <a:pt x="478" y="271"/>
                  </a:cubicBezTo>
                  <a:cubicBezTo>
                    <a:pt x="480" y="270"/>
                    <a:pt x="481" y="270"/>
                    <a:pt x="482" y="270"/>
                  </a:cubicBezTo>
                  <a:cubicBezTo>
                    <a:pt x="486" y="270"/>
                    <a:pt x="488" y="273"/>
                    <a:pt x="491" y="277"/>
                  </a:cubicBezTo>
                  <a:cubicBezTo>
                    <a:pt x="493" y="279"/>
                    <a:pt x="495" y="282"/>
                    <a:pt x="497" y="284"/>
                  </a:cubicBezTo>
                  <a:cubicBezTo>
                    <a:pt x="501" y="288"/>
                    <a:pt x="506" y="288"/>
                    <a:pt x="509" y="288"/>
                  </a:cubicBezTo>
                  <a:cubicBezTo>
                    <a:pt x="512" y="288"/>
                    <a:pt x="514" y="288"/>
                    <a:pt x="516" y="288"/>
                  </a:cubicBezTo>
                  <a:cubicBezTo>
                    <a:pt x="518" y="288"/>
                    <a:pt x="520" y="288"/>
                    <a:pt x="522" y="287"/>
                  </a:cubicBezTo>
                  <a:cubicBezTo>
                    <a:pt x="523" y="287"/>
                    <a:pt x="524" y="287"/>
                    <a:pt x="524" y="287"/>
                  </a:cubicBezTo>
                  <a:cubicBezTo>
                    <a:pt x="524" y="286"/>
                    <a:pt x="524" y="286"/>
                    <a:pt x="524" y="286"/>
                  </a:cubicBezTo>
                  <a:cubicBezTo>
                    <a:pt x="524" y="286"/>
                    <a:pt x="524" y="286"/>
                    <a:pt x="524" y="286"/>
                  </a:cubicBezTo>
                  <a:close/>
                </a:path>
              </a:pathLst>
            </a:custGeom>
            <a:solidFill>
              <a:srgbClr val="E21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30">
              <a:extLst>
                <a:ext uri="{FF2B5EF4-FFF2-40B4-BE49-F238E27FC236}">
                  <a16:creationId xmlns:a16="http://schemas.microsoft.com/office/drawing/2014/main" id="{DE2778DB-C073-4A5B-97AE-569E39EE9389}"/>
                </a:ext>
              </a:extLst>
            </p:cNvPr>
            <p:cNvSpPr>
              <a:spLocks/>
            </p:cNvSpPr>
            <p:nvPr userDrawn="1"/>
          </p:nvSpPr>
          <p:spPr bwMode="gray">
            <a:xfrm>
              <a:off x="5543551" y="4025900"/>
              <a:ext cx="134938" cy="107950"/>
            </a:xfrm>
            <a:custGeom>
              <a:avLst/>
              <a:gdLst>
                <a:gd name="T0" fmla="*/ 30 w 32"/>
                <a:gd name="T1" fmla="*/ 15 h 25"/>
                <a:gd name="T2" fmla="*/ 30 w 32"/>
                <a:gd name="T3" fmla="*/ 15 h 25"/>
                <a:gd name="T4" fmla="*/ 29 w 32"/>
                <a:gd name="T5" fmla="*/ 13 h 25"/>
                <a:gd name="T6" fmla="*/ 27 w 32"/>
                <a:gd name="T7" fmla="*/ 7 h 25"/>
                <a:gd name="T8" fmla="*/ 21 w 32"/>
                <a:gd name="T9" fmla="*/ 0 h 25"/>
                <a:gd name="T10" fmla="*/ 3 w 32"/>
                <a:gd name="T11" fmla="*/ 1 h 25"/>
                <a:gd name="T12" fmla="*/ 0 w 32"/>
                <a:gd name="T13" fmla="*/ 3 h 25"/>
                <a:gd name="T14" fmla="*/ 3 w 32"/>
                <a:gd name="T15" fmla="*/ 8 h 25"/>
                <a:gd name="T16" fmla="*/ 5 w 32"/>
                <a:gd name="T17" fmla="*/ 10 h 25"/>
                <a:gd name="T18" fmla="*/ 9 w 32"/>
                <a:gd name="T19" fmla="*/ 17 h 25"/>
                <a:gd name="T20" fmla="*/ 14 w 32"/>
                <a:gd name="T21" fmla="*/ 24 h 25"/>
                <a:gd name="T22" fmla="*/ 16 w 32"/>
                <a:gd name="T23" fmla="*/ 25 h 25"/>
                <a:gd name="T24" fmla="*/ 30 w 32"/>
                <a:gd name="T25" fmla="*/ 20 h 25"/>
                <a:gd name="T26" fmla="*/ 30 w 32"/>
                <a:gd name="T27"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5">
                  <a:moveTo>
                    <a:pt x="30" y="15"/>
                  </a:moveTo>
                  <a:cubicBezTo>
                    <a:pt x="30" y="15"/>
                    <a:pt x="30" y="15"/>
                    <a:pt x="30" y="15"/>
                  </a:cubicBezTo>
                  <a:cubicBezTo>
                    <a:pt x="30" y="14"/>
                    <a:pt x="30" y="14"/>
                    <a:pt x="29" y="13"/>
                  </a:cubicBezTo>
                  <a:cubicBezTo>
                    <a:pt x="28" y="11"/>
                    <a:pt x="28" y="9"/>
                    <a:pt x="27" y="7"/>
                  </a:cubicBezTo>
                  <a:cubicBezTo>
                    <a:pt x="26" y="3"/>
                    <a:pt x="25" y="0"/>
                    <a:pt x="21" y="0"/>
                  </a:cubicBezTo>
                  <a:cubicBezTo>
                    <a:pt x="15" y="1"/>
                    <a:pt x="9" y="1"/>
                    <a:pt x="3" y="1"/>
                  </a:cubicBezTo>
                  <a:cubicBezTo>
                    <a:pt x="3" y="1"/>
                    <a:pt x="1" y="1"/>
                    <a:pt x="0" y="3"/>
                  </a:cubicBezTo>
                  <a:cubicBezTo>
                    <a:pt x="0" y="4"/>
                    <a:pt x="1" y="6"/>
                    <a:pt x="3" y="8"/>
                  </a:cubicBezTo>
                  <a:cubicBezTo>
                    <a:pt x="4" y="8"/>
                    <a:pt x="5" y="9"/>
                    <a:pt x="5" y="10"/>
                  </a:cubicBezTo>
                  <a:cubicBezTo>
                    <a:pt x="7" y="12"/>
                    <a:pt x="8" y="14"/>
                    <a:pt x="9" y="17"/>
                  </a:cubicBezTo>
                  <a:cubicBezTo>
                    <a:pt x="11" y="21"/>
                    <a:pt x="12" y="24"/>
                    <a:pt x="14" y="24"/>
                  </a:cubicBezTo>
                  <a:cubicBezTo>
                    <a:pt x="15" y="25"/>
                    <a:pt x="15" y="25"/>
                    <a:pt x="16" y="25"/>
                  </a:cubicBezTo>
                  <a:cubicBezTo>
                    <a:pt x="20" y="25"/>
                    <a:pt x="26" y="23"/>
                    <a:pt x="30" y="20"/>
                  </a:cubicBezTo>
                  <a:cubicBezTo>
                    <a:pt x="32" y="18"/>
                    <a:pt x="31" y="16"/>
                    <a:pt x="30" y="15"/>
                  </a:cubicBezTo>
                  <a:close/>
                </a:path>
              </a:pathLst>
            </a:custGeom>
            <a:solidFill>
              <a:srgbClr val="E21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31">
              <a:extLst>
                <a:ext uri="{FF2B5EF4-FFF2-40B4-BE49-F238E27FC236}">
                  <a16:creationId xmlns:a16="http://schemas.microsoft.com/office/drawing/2014/main" id="{17B29702-8341-45DC-8902-ABAD1DE7AAE5}"/>
                </a:ext>
              </a:extLst>
            </p:cNvPr>
            <p:cNvSpPr>
              <a:spLocks/>
            </p:cNvSpPr>
            <p:nvPr userDrawn="1"/>
          </p:nvSpPr>
          <p:spPr bwMode="gray">
            <a:xfrm>
              <a:off x="4368801" y="4060825"/>
              <a:ext cx="106363" cy="98425"/>
            </a:xfrm>
            <a:custGeom>
              <a:avLst/>
              <a:gdLst>
                <a:gd name="T0" fmla="*/ 20 w 25"/>
                <a:gd name="T1" fmla="*/ 1 h 23"/>
                <a:gd name="T2" fmla="*/ 20 w 25"/>
                <a:gd name="T3" fmla="*/ 1 h 23"/>
                <a:gd name="T4" fmla="*/ 20 w 25"/>
                <a:gd name="T5" fmla="*/ 1 h 23"/>
                <a:gd name="T6" fmla="*/ 15 w 25"/>
                <a:gd name="T7" fmla="*/ 1 h 23"/>
                <a:gd name="T8" fmla="*/ 12 w 25"/>
                <a:gd name="T9" fmla="*/ 3 h 23"/>
                <a:gd name="T10" fmla="*/ 2 w 25"/>
                <a:gd name="T11" fmla="*/ 10 h 23"/>
                <a:gd name="T12" fmla="*/ 0 w 25"/>
                <a:gd name="T13" fmla="*/ 15 h 23"/>
                <a:gd name="T14" fmla="*/ 0 w 25"/>
                <a:gd name="T15" fmla="*/ 18 h 23"/>
                <a:gd name="T16" fmla="*/ 4 w 25"/>
                <a:gd name="T17" fmla="*/ 21 h 23"/>
                <a:gd name="T18" fmla="*/ 8 w 25"/>
                <a:gd name="T19" fmla="*/ 23 h 23"/>
                <a:gd name="T20" fmla="*/ 11 w 25"/>
                <a:gd name="T21" fmla="*/ 22 h 23"/>
                <a:gd name="T22" fmla="*/ 25 w 25"/>
                <a:gd name="T23" fmla="*/ 7 h 23"/>
                <a:gd name="T24" fmla="*/ 20 w 25"/>
                <a:gd name="T25"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3">
                  <a:moveTo>
                    <a:pt x="20" y="1"/>
                  </a:moveTo>
                  <a:cubicBezTo>
                    <a:pt x="20" y="1"/>
                    <a:pt x="20" y="1"/>
                    <a:pt x="20" y="1"/>
                  </a:cubicBezTo>
                  <a:cubicBezTo>
                    <a:pt x="20" y="1"/>
                    <a:pt x="20" y="1"/>
                    <a:pt x="20" y="1"/>
                  </a:cubicBezTo>
                  <a:cubicBezTo>
                    <a:pt x="19" y="0"/>
                    <a:pt x="17" y="0"/>
                    <a:pt x="15" y="1"/>
                  </a:cubicBezTo>
                  <a:cubicBezTo>
                    <a:pt x="14" y="1"/>
                    <a:pt x="13" y="2"/>
                    <a:pt x="12" y="3"/>
                  </a:cubicBezTo>
                  <a:cubicBezTo>
                    <a:pt x="9" y="5"/>
                    <a:pt x="5" y="7"/>
                    <a:pt x="2" y="10"/>
                  </a:cubicBezTo>
                  <a:cubicBezTo>
                    <a:pt x="0" y="11"/>
                    <a:pt x="0" y="13"/>
                    <a:pt x="0" y="15"/>
                  </a:cubicBezTo>
                  <a:cubicBezTo>
                    <a:pt x="0" y="16"/>
                    <a:pt x="0" y="17"/>
                    <a:pt x="0" y="18"/>
                  </a:cubicBezTo>
                  <a:cubicBezTo>
                    <a:pt x="1" y="18"/>
                    <a:pt x="3" y="21"/>
                    <a:pt x="4" y="21"/>
                  </a:cubicBezTo>
                  <a:cubicBezTo>
                    <a:pt x="5" y="22"/>
                    <a:pt x="6" y="23"/>
                    <a:pt x="8" y="23"/>
                  </a:cubicBezTo>
                  <a:cubicBezTo>
                    <a:pt x="9" y="23"/>
                    <a:pt x="10" y="23"/>
                    <a:pt x="11" y="22"/>
                  </a:cubicBezTo>
                  <a:cubicBezTo>
                    <a:pt x="18" y="19"/>
                    <a:pt x="24" y="7"/>
                    <a:pt x="25" y="7"/>
                  </a:cubicBezTo>
                  <a:cubicBezTo>
                    <a:pt x="25" y="5"/>
                    <a:pt x="23" y="3"/>
                    <a:pt x="20" y="1"/>
                  </a:cubicBezTo>
                  <a:close/>
                </a:path>
              </a:pathLst>
            </a:custGeom>
            <a:solidFill>
              <a:srgbClr val="E21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32">
              <a:extLst>
                <a:ext uri="{FF2B5EF4-FFF2-40B4-BE49-F238E27FC236}">
                  <a16:creationId xmlns:a16="http://schemas.microsoft.com/office/drawing/2014/main" id="{B0646148-5E5F-4647-B195-C131589F0607}"/>
                </a:ext>
              </a:extLst>
            </p:cNvPr>
            <p:cNvSpPr>
              <a:spLocks noEditPoints="1"/>
            </p:cNvSpPr>
            <p:nvPr userDrawn="1"/>
          </p:nvSpPr>
          <p:spPr bwMode="gray">
            <a:xfrm>
              <a:off x="4275138" y="4154488"/>
              <a:ext cx="93663" cy="141288"/>
            </a:xfrm>
            <a:custGeom>
              <a:avLst/>
              <a:gdLst>
                <a:gd name="T0" fmla="*/ 14 w 22"/>
                <a:gd name="T1" fmla="*/ 32 h 33"/>
                <a:gd name="T2" fmla="*/ 14 w 22"/>
                <a:gd name="T3" fmla="*/ 32 h 33"/>
                <a:gd name="T4" fmla="*/ 14 w 22"/>
                <a:gd name="T5" fmla="*/ 32 h 33"/>
                <a:gd name="T6" fmla="*/ 14 w 22"/>
                <a:gd name="T7" fmla="*/ 32 h 33"/>
                <a:gd name="T8" fmla="*/ 14 w 22"/>
                <a:gd name="T9" fmla="*/ 32 h 33"/>
                <a:gd name="T10" fmla="*/ 14 w 22"/>
                <a:gd name="T11" fmla="*/ 32 h 33"/>
                <a:gd name="T12" fmla="*/ 22 w 22"/>
                <a:gd name="T13" fmla="*/ 7 h 33"/>
                <a:gd name="T14" fmla="*/ 22 w 22"/>
                <a:gd name="T15" fmla="*/ 7 h 33"/>
                <a:gd name="T16" fmla="*/ 13 w 22"/>
                <a:gd name="T17" fmla="*/ 0 h 33"/>
                <a:gd name="T18" fmla="*/ 13 w 22"/>
                <a:gd name="T19" fmla="*/ 0 h 33"/>
                <a:gd name="T20" fmla="*/ 5 w 22"/>
                <a:gd name="T21" fmla="*/ 8 h 33"/>
                <a:gd name="T22" fmla="*/ 1 w 22"/>
                <a:gd name="T23" fmla="*/ 24 h 33"/>
                <a:gd name="T24" fmla="*/ 1 w 22"/>
                <a:gd name="T25" fmla="*/ 28 h 33"/>
                <a:gd name="T26" fmla="*/ 14 w 22"/>
                <a:gd name="T27" fmla="*/ 33 h 33"/>
                <a:gd name="T28" fmla="*/ 14 w 22"/>
                <a:gd name="T29" fmla="*/ 33 h 33"/>
                <a:gd name="T30" fmla="*/ 18 w 22"/>
                <a:gd name="T31" fmla="*/ 22 h 33"/>
                <a:gd name="T32" fmla="*/ 22 w 22"/>
                <a:gd name="T33" fmla="*/ 9 h 33"/>
                <a:gd name="T34" fmla="*/ 22 w 22"/>
                <a:gd name="T35" fmla="*/ 7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 h="33">
                  <a:moveTo>
                    <a:pt x="14" y="32"/>
                  </a:moveTo>
                  <a:cubicBezTo>
                    <a:pt x="14" y="32"/>
                    <a:pt x="14" y="32"/>
                    <a:pt x="14" y="32"/>
                  </a:cubicBezTo>
                  <a:cubicBezTo>
                    <a:pt x="14" y="32"/>
                    <a:pt x="14" y="32"/>
                    <a:pt x="14" y="32"/>
                  </a:cubicBezTo>
                  <a:cubicBezTo>
                    <a:pt x="14" y="32"/>
                    <a:pt x="14" y="32"/>
                    <a:pt x="14" y="32"/>
                  </a:cubicBezTo>
                  <a:cubicBezTo>
                    <a:pt x="14" y="32"/>
                    <a:pt x="14" y="32"/>
                    <a:pt x="14" y="32"/>
                  </a:cubicBezTo>
                  <a:cubicBezTo>
                    <a:pt x="14" y="32"/>
                    <a:pt x="14" y="32"/>
                    <a:pt x="14" y="32"/>
                  </a:cubicBezTo>
                  <a:close/>
                  <a:moveTo>
                    <a:pt x="22" y="7"/>
                  </a:moveTo>
                  <a:cubicBezTo>
                    <a:pt x="22" y="7"/>
                    <a:pt x="22" y="7"/>
                    <a:pt x="22" y="7"/>
                  </a:cubicBezTo>
                  <a:cubicBezTo>
                    <a:pt x="20" y="5"/>
                    <a:pt x="16" y="0"/>
                    <a:pt x="13" y="0"/>
                  </a:cubicBezTo>
                  <a:cubicBezTo>
                    <a:pt x="13" y="0"/>
                    <a:pt x="13" y="0"/>
                    <a:pt x="13" y="0"/>
                  </a:cubicBezTo>
                  <a:cubicBezTo>
                    <a:pt x="9" y="1"/>
                    <a:pt x="6" y="5"/>
                    <a:pt x="5" y="8"/>
                  </a:cubicBezTo>
                  <a:cubicBezTo>
                    <a:pt x="4" y="19"/>
                    <a:pt x="4" y="21"/>
                    <a:pt x="1" y="24"/>
                  </a:cubicBezTo>
                  <a:cubicBezTo>
                    <a:pt x="0" y="25"/>
                    <a:pt x="0" y="27"/>
                    <a:pt x="1" y="28"/>
                  </a:cubicBezTo>
                  <a:cubicBezTo>
                    <a:pt x="1" y="29"/>
                    <a:pt x="13" y="33"/>
                    <a:pt x="14" y="33"/>
                  </a:cubicBezTo>
                  <a:cubicBezTo>
                    <a:pt x="14" y="33"/>
                    <a:pt x="14" y="33"/>
                    <a:pt x="14" y="33"/>
                  </a:cubicBezTo>
                  <a:cubicBezTo>
                    <a:pt x="15" y="32"/>
                    <a:pt x="16" y="30"/>
                    <a:pt x="18" y="22"/>
                  </a:cubicBezTo>
                  <a:cubicBezTo>
                    <a:pt x="19" y="18"/>
                    <a:pt x="21" y="13"/>
                    <a:pt x="22" y="9"/>
                  </a:cubicBezTo>
                  <a:cubicBezTo>
                    <a:pt x="22" y="8"/>
                    <a:pt x="22" y="8"/>
                    <a:pt x="22" y="7"/>
                  </a:cubicBezTo>
                  <a:close/>
                </a:path>
              </a:pathLst>
            </a:custGeom>
            <a:solidFill>
              <a:srgbClr val="E21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33">
              <a:extLst>
                <a:ext uri="{FF2B5EF4-FFF2-40B4-BE49-F238E27FC236}">
                  <a16:creationId xmlns:a16="http://schemas.microsoft.com/office/drawing/2014/main" id="{B555AB3A-F794-404B-90AA-7E66ED5042C4}"/>
                </a:ext>
              </a:extLst>
            </p:cNvPr>
            <p:cNvSpPr>
              <a:spLocks noEditPoints="1"/>
            </p:cNvSpPr>
            <p:nvPr userDrawn="1"/>
          </p:nvSpPr>
          <p:spPr bwMode="gray">
            <a:xfrm>
              <a:off x="4371976" y="3067050"/>
              <a:ext cx="2249488" cy="1231900"/>
            </a:xfrm>
            <a:custGeom>
              <a:avLst/>
              <a:gdLst>
                <a:gd name="T0" fmla="*/ 455 w 530"/>
                <a:gd name="T1" fmla="*/ 178 h 289"/>
                <a:gd name="T2" fmla="*/ 429 w 530"/>
                <a:gd name="T3" fmla="*/ 162 h 289"/>
                <a:gd name="T4" fmla="*/ 447 w 530"/>
                <a:gd name="T5" fmla="*/ 141 h 289"/>
                <a:gd name="T6" fmla="*/ 441 w 530"/>
                <a:gd name="T7" fmla="*/ 222 h 289"/>
                <a:gd name="T8" fmla="*/ 425 w 530"/>
                <a:gd name="T9" fmla="*/ 224 h 289"/>
                <a:gd name="T10" fmla="*/ 365 w 530"/>
                <a:gd name="T11" fmla="*/ 101 h 289"/>
                <a:gd name="T12" fmla="*/ 351 w 530"/>
                <a:gd name="T13" fmla="*/ 64 h 289"/>
                <a:gd name="T14" fmla="*/ 341 w 530"/>
                <a:gd name="T15" fmla="*/ 261 h 289"/>
                <a:gd name="T16" fmla="*/ 351 w 530"/>
                <a:gd name="T17" fmla="*/ 195 h 289"/>
                <a:gd name="T18" fmla="*/ 341 w 530"/>
                <a:gd name="T19" fmla="*/ 192 h 289"/>
                <a:gd name="T20" fmla="*/ 341 w 530"/>
                <a:gd name="T21" fmla="*/ 251 h 289"/>
                <a:gd name="T22" fmla="*/ 328 w 530"/>
                <a:gd name="T23" fmla="*/ 202 h 289"/>
                <a:gd name="T24" fmla="*/ 359 w 530"/>
                <a:gd name="T25" fmla="*/ 149 h 289"/>
                <a:gd name="T26" fmla="*/ 354 w 530"/>
                <a:gd name="T27" fmla="*/ 190 h 289"/>
                <a:gd name="T28" fmla="*/ 390 w 530"/>
                <a:gd name="T29" fmla="*/ 203 h 289"/>
                <a:gd name="T30" fmla="*/ 383 w 530"/>
                <a:gd name="T31" fmla="*/ 224 h 289"/>
                <a:gd name="T32" fmla="*/ 390 w 530"/>
                <a:gd name="T33" fmla="*/ 256 h 289"/>
                <a:gd name="T34" fmla="*/ 474 w 530"/>
                <a:gd name="T35" fmla="*/ 241 h 289"/>
                <a:gd name="T36" fmla="*/ 514 w 530"/>
                <a:gd name="T37" fmla="*/ 251 h 289"/>
                <a:gd name="T38" fmla="*/ 475 w 530"/>
                <a:gd name="T39" fmla="*/ 203 h 289"/>
                <a:gd name="T40" fmla="*/ 530 w 530"/>
                <a:gd name="T41" fmla="*/ 239 h 289"/>
                <a:gd name="T42" fmla="*/ 493 w 530"/>
                <a:gd name="T43" fmla="*/ 198 h 289"/>
                <a:gd name="T44" fmla="*/ 425 w 530"/>
                <a:gd name="T45" fmla="*/ 54 h 289"/>
                <a:gd name="T46" fmla="*/ 328 w 530"/>
                <a:gd name="T47" fmla="*/ 7 h 289"/>
                <a:gd name="T48" fmla="*/ 247 w 530"/>
                <a:gd name="T49" fmla="*/ 49 h 289"/>
                <a:gd name="T50" fmla="*/ 138 w 530"/>
                <a:gd name="T51" fmla="*/ 93 h 289"/>
                <a:gd name="T52" fmla="*/ 54 w 530"/>
                <a:gd name="T53" fmla="*/ 135 h 289"/>
                <a:gd name="T54" fmla="*/ 71 w 530"/>
                <a:gd name="T55" fmla="*/ 27 h 289"/>
                <a:gd name="T56" fmla="*/ 9 w 530"/>
                <a:gd name="T57" fmla="*/ 0 h 289"/>
                <a:gd name="T58" fmla="*/ 40 w 530"/>
                <a:gd name="T59" fmla="*/ 44 h 289"/>
                <a:gd name="T60" fmla="*/ 46 w 530"/>
                <a:gd name="T61" fmla="*/ 58 h 289"/>
                <a:gd name="T62" fmla="*/ 82 w 530"/>
                <a:gd name="T63" fmla="*/ 149 h 289"/>
                <a:gd name="T64" fmla="*/ 91 w 530"/>
                <a:gd name="T65" fmla="*/ 191 h 289"/>
                <a:gd name="T66" fmla="*/ 58 w 530"/>
                <a:gd name="T67" fmla="*/ 212 h 289"/>
                <a:gd name="T68" fmla="*/ 26 w 530"/>
                <a:gd name="T69" fmla="*/ 250 h 289"/>
                <a:gd name="T70" fmla="*/ 9 w 530"/>
                <a:gd name="T71" fmla="*/ 263 h 289"/>
                <a:gd name="T72" fmla="*/ 8 w 530"/>
                <a:gd name="T73" fmla="*/ 288 h 289"/>
                <a:gd name="T74" fmla="*/ 46 w 530"/>
                <a:gd name="T75" fmla="*/ 268 h 289"/>
                <a:gd name="T76" fmla="*/ 89 w 530"/>
                <a:gd name="T77" fmla="*/ 252 h 289"/>
                <a:gd name="T78" fmla="*/ 153 w 530"/>
                <a:gd name="T79" fmla="*/ 243 h 289"/>
                <a:gd name="T80" fmla="*/ 171 w 530"/>
                <a:gd name="T81" fmla="*/ 204 h 289"/>
                <a:gd name="T82" fmla="*/ 54 w 530"/>
                <a:gd name="T83" fmla="*/ 258 h 289"/>
                <a:gd name="T84" fmla="*/ 141 w 530"/>
                <a:gd name="T85" fmla="*/ 223 h 289"/>
                <a:gd name="T86" fmla="*/ 173 w 530"/>
                <a:gd name="T87" fmla="*/ 158 h 289"/>
                <a:gd name="T88" fmla="*/ 215 w 530"/>
                <a:gd name="T89" fmla="*/ 201 h 289"/>
                <a:gd name="T90" fmla="*/ 261 w 530"/>
                <a:gd name="T91" fmla="*/ 206 h 289"/>
                <a:gd name="T92" fmla="*/ 270 w 530"/>
                <a:gd name="T93" fmla="*/ 185 h 289"/>
                <a:gd name="T94" fmla="*/ 303 w 530"/>
                <a:gd name="T95" fmla="*/ 218 h 289"/>
                <a:gd name="T96" fmla="*/ 275 w 530"/>
                <a:gd name="T97" fmla="*/ 242 h 289"/>
                <a:gd name="T98" fmla="*/ 237 w 530"/>
                <a:gd name="T99" fmla="*/ 237 h 289"/>
                <a:gd name="T100" fmla="*/ 257 w 530"/>
                <a:gd name="T101" fmla="*/ 257 h 289"/>
                <a:gd name="T102" fmla="*/ 292 w 530"/>
                <a:gd name="T103" fmla="*/ 277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30" h="289">
                  <a:moveTo>
                    <a:pt x="462" y="174"/>
                  </a:moveTo>
                  <a:cubicBezTo>
                    <a:pt x="462" y="174"/>
                    <a:pt x="462" y="174"/>
                    <a:pt x="462" y="174"/>
                  </a:cubicBezTo>
                  <a:cubicBezTo>
                    <a:pt x="462" y="177"/>
                    <a:pt x="461" y="178"/>
                    <a:pt x="461" y="179"/>
                  </a:cubicBezTo>
                  <a:cubicBezTo>
                    <a:pt x="460" y="180"/>
                    <a:pt x="460" y="181"/>
                    <a:pt x="458" y="181"/>
                  </a:cubicBezTo>
                  <a:cubicBezTo>
                    <a:pt x="455" y="181"/>
                    <a:pt x="455" y="179"/>
                    <a:pt x="455" y="178"/>
                  </a:cubicBezTo>
                  <a:cubicBezTo>
                    <a:pt x="455" y="178"/>
                    <a:pt x="455" y="171"/>
                    <a:pt x="454" y="168"/>
                  </a:cubicBezTo>
                  <a:cubicBezTo>
                    <a:pt x="452" y="164"/>
                    <a:pt x="445" y="154"/>
                    <a:pt x="440" y="155"/>
                  </a:cubicBezTo>
                  <a:cubicBezTo>
                    <a:pt x="439" y="155"/>
                    <a:pt x="436" y="157"/>
                    <a:pt x="434" y="160"/>
                  </a:cubicBezTo>
                  <a:cubicBezTo>
                    <a:pt x="432" y="163"/>
                    <a:pt x="432" y="163"/>
                    <a:pt x="431" y="164"/>
                  </a:cubicBezTo>
                  <a:cubicBezTo>
                    <a:pt x="430" y="164"/>
                    <a:pt x="429" y="164"/>
                    <a:pt x="429" y="162"/>
                  </a:cubicBezTo>
                  <a:cubicBezTo>
                    <a:pt x="428" y="160"/>
                    <a:pt x="428" y="158"/>
                    <a:pt x="429" y="155"/>
                  </a:cubicBezTo>
                  <a:cubicBezTo>
                    <a:pt x="430" y="151"/>
                    <a:pt x="431" y="150"/>
                    <a:pt x="432" y="148"/>
                  </a:cubicBezTo>
                  <a:cubicBezTo>
                    <a:pt x="432" y="148"/>
                    <a:pt x="434" y="142"/>
                    <a:pt x="435" y="141"/>
                  </a:cubicBezTo>
                  <a:cubicBezTo>
                    <a:pt x="437" y="137"/>
                    <a:pt x="440" y="138"/>
                    <a:pt x="440" y="138"/>
                  </a:cubicBezTo>
                  <a:cubicBezTo>
                    <a:pt x="441" y="138"/>
                    <a:pt x="444" y="137"/>
                    <a:pt x="447" y="141"/>
                  </a:cubicBezTo>
                  <a:cubicBezTo>
                    <a:pt x="450" y="145"/>
                    <a:pt x="449" y="145"/>
                    <a:pt x="450" y="146"/>
                  </a:cubicBezTo>
                  <a:cubicBezTo>
                    <a:pt x="451" y="148"/>
                    <a:pt x="452" y="149"/>
                    <a:pt x="455" y="152"/>
                  </a:cubicBezTo>
                  <a:cubicBezTo>
                    <a:pt x="458" y="155"/>
                    <a:pt x="461" y="161"/>
                    <a:pt x="462" y="165"/>
                  </a:cubicBezTo>
                  <a:cubicBezTo>
                    <a:pt x="463" y="168"/>
                    <a:pt x="463" y="172"/>
                    <a:pt x="462" y="174"/>
                  </a:cubicBezTo>
                  <a:close/>
                  <a:moveTo>
                    <a:pt x="441" y="222"/>
                  </a:moveTo>
                  <a:cubicBezTo>
                    <a:pt x="441" y="222"/>
                    <a:pt x="441" y="222"/>
                    <a:pt x="441" y="222"/>
                  </a:cubicBezTo>
                  <a:cubicBezTo>
                    <a:pt x="441" y="222"/>
                    <a:pt x="441" y="225"/>
                    <a:pt x="439" y="227"/>
                  </a:cubicBezTo>
                  <a:cubicBezTo>
                    <a:pt x="438" y="228"/>
                    <a:pt x="432" y="229"/>
                    <a:pt x="429" y="229"/>
                  </a:cubicBezTo>
                  <a:cubicBezTo>
                    <a:pt x="426" y="229"/>
                    <a:pt x="425" y="229"/>
                    <a:pt x="424" y="228"/>
                  </a:cubicBezTo>
                  <a:cubicBezTo>
                    <a:pt x="423" y="227"/>
                    <a:pt x="425" y="224"/>
                    <a:pt x="425" y="224"/>
                  </a:cubicBezTo>
                  <a:cubicBezTo>
                    <a:pt x="425" y="224"/>
                    <a:pt x="429" y="216"/>
                    <a:pt x="436" y="214"/>
                  </a:cubicBezTo>
                  <a:cubicBezTo>
                    <a:pt x="436" y="214"/>
                    <a:pt x="438" y="214"/>
                    <a:pt x="440" y="215"/>
                  </a:cubicBezTo>
                  <a:cubicBezTo>
                    <a:pt x="443" y="216"/>
                    <a:pt x="441" y="221"/>
                    <a:pt x="441" y="222"/>
                  </a:cubicBezTo>
                  <a:close/>
                  <a:moveTo>
                    <a:pt x="365" y="101"/>
                  </a:moveTo>
                  <a:cubicBezTo>
                    <a:pt x="365" y="101"/>
                    <a:pt x="365" y="101"/>
                    <a:pt x="365" y="101"/>
                  </a:cubicBezTo>
                  <a:cubicBezTo>
                    <a:pt x="364" y="102"/>
                    <a:pt x="364" y="102"/>
                    <a:pt x="363" y="102"/>
                  </a:cubicBezTo>
                  <a:cubicBezTo>
                    <a:pt x="363" y="102"/>
                    <a:pt x="362" y="102"/>
                    <a:pt x="362" y="101"/>
                  </a:cubicBezTo>
                  <a:cubicBezTo>
                    <a:pt x="360" y="89"/>
                    <a:pt x="358" y="83"/>
                    <a:pt x="355" y="77"/>
                  </a:cubicBezTo>
                  <a:cubicBezTo>
                    <a:pt x="354" y="76"/>
                    <a:pt x="353" y="74"/>
                    <a:pt x="352" y="73"/>
                  </a:cubicBezTo>
                  <a:cubicBezTo>
                    <a:pt x="350" y="70"/>
                    <a:pt x="349" y="68"/>
                    <a:pt x="351" y="64"/>
                  </a:cubicBezTo>
                  <a:cubicBezTo>
                    <a:pt x="351" y="63"/>
                    <a:pt x="353" y="63"/>
                    <a:pt x="354" y="63"/>
                  </a:cubicBezTo>
                  <a:cubicBezTo>
                    <a:pt x="355" y="63"/>
                    <a:pt x="356" y="63"/>
                    <a:pt x="356" y="63"/>
                  </a:cubicBezTo>
                  <a:cubicBezTo>
                    <a:pt x="359" y="64"/>
                    <a:pt x="361" y="67"/>
                    <a:pt x="363" y="72"/>
                  </a:cubicBezTo>
                  <a:cubicBezTo>
                    <a:pt x="369" y="84"/>
                    <a:pt x="365" y="101"/>
                    <a:pt x="365" y="101"/>
                  </a:cubicBezTo>
                  <a:close/>
                  <a:moveTo>
                    <a:pt x="341" y="261"/>
                  </a:moveTo>
                  <a:cubicBezTo>
                    <a:pt x="341" y="261"/>
                    <a:pt x="341" y="261"/>
                    <a:pt x="341" y="261"/>
                  </a:cubicBezTo>
                  <a:cubicBezTo>
                    <a:pt x="345" y="260"/>
                    <a:pt x="350" y="260"/>
                    <a:pt x="354" y="257"/>
                  </a:cubicBezTo>
                  <a:cubicBezTo>
                    <a:pt x="358" y="250"/>
                    <a:pt x="361" y="244"/>
                    <a:pt x="365" y="238"/>
                  </a:cubicBezTo>
                  <a:cubicBezTo>
                    <a:pt x="367" y="232"/>
                    <a:pt x="367" y="226"/>
                    <a:pt x="365" y="222"/>
                  </a:cubicBezTo>
                  <a:cubicBezTo>
                    <a:pt x="356" y="208"/>
                    <a:pt x="355" y="205"/>
                    <a:pt x="351" y="195"/>
                  </a:cubicBezTo>
                  <a:cubicBezTo>
                    <a:pt x="351" y="195"/>
                    <a:pt x="351" y="195"/>
                    <a:pt x="351" y="195"/>
                  </a:cubicBezTo>
                  <a:cubicBezTo>
                    <a:pt x="351" y="195"/>
                    <a:pt x="351" y="195"/>
                    <a:pt x="351" y="195"/>
                  </a:cubicBezTo>
                  <a:cubicBezTo>
                    <a:pt x="350" y="195"/>
                    <a:pt x="349" y="195"/>
                    <a:pt x="348" y="194"/>
                  </a:cubicBezTo>
                  <a:cubicBezTo>
                    <a:pt x="346" y="193"/>
                    <a:pt x="344" y="192"/>
                    <a:pt x="341" y="192"/>
                  </a:cubicBezTo>
                  <a:cubicBezTo>
                    <a:pt x="341" y="192"/>
                    <a:pt x="341" y="192"/>
                    <a:pt x="341" y="192"/>
                  </a:cubicBezTo>
                  <a:cubicBezTo>
                    <a:pt x="338" y="193"/>
                    <a:pt x="336" y="193"/>
                    <a:pt x="335" y="195"/>
                  </a:cubicBezTo>
                  <a:cubicBezTo>
                    <a:pt x="335" y="195"/>
                    <a:pt x="335" y="195"/>
                    <a:pt x="335" y="195"/>
                  </a:cubicBezTo>
                  <a:cubicBezTo>
                    <a:pt x="350" y="225"/>
                    <a:pt x="350" y="225"/>
                    <a:pt x="350" y="225"/>
                  </a:cubicBezTo>
                  <a:cubicBezTo>
                    <a:pt x="351" y="228"/>
                    <a:pt x="353" y="230"/>
                    <a:pt x="352" y="234"/>
                  </a:cubicBezTo>
                  <a:cubicBezTo>
                    <a:pt x="351" y="237"/>
                    <a:pt x="344" y="249"/>
                    <a:pt x="341" y="251"/>
                  </a:cubicBezTo>
                  <a:cubicBezTo>
                    <a:pt x="341" y="251"/>
                    <a:pt x="341" y="251"/>
                    <a:pt x="340" y="251"/>
                  </a:cubicBezTo>
                  <a:cubicBezTo>
                    <a:pt x="340" y="251"/>
                    <a:pt x="339" y="251"/>
                    <a:pt x="340" y="249"/>
                  </a:cubicBezTo>
                  <a:cubicBezTo>
                    <a:pt x="341" y="244"/>
                    <a:pt x="343" y="233"/>
                    <a:pt x="342" y="229"/>
                  </a:cubicBezTo>
                  <a:cubicBezTo>
                    <a:pt x="342" y="225"/>
                    <a:pt x="329" y="204"/>
                    <a:pt x="329" y="203"/>
                  </a:cubicBezTo>
                  <a:cubicBezTo>
                    <a:pt x="328" y="202"/>
                    <a:pt x="328" y="202"/>
                    <a:pt x="328" y="202"/>
                  </a:cubicBezTo>
                  <a:cubicBezTo>
                    <a:pt x="326" y="199"/>
                    <a:pt x="324" y="196"/>
                    <a:pt x="325" y="192"/>
                  </a:cubicBezTo>
                  <a:cubicBezTo>
                    <a:pt x="325" y="190"/>
                    <a:pt x="326" y="189"/>
                    <a:pt x="327" y="188"/>
                  </a:cubicBezTo>
                  <a:cubicBezTo>
                    <a:pt x="330" y="188"/>
                    <a:pt x="332" y="187"/>
                    <a:pt x="334" y="187"/>
                  </a:cubicBezTo>
                  <a:cubicBezTo>
                    <a:pt x="339" y="186"/>
                    <a:pt x="345" y="184"/>
                    <a:pt x="347" y="181"/>
                  </a:cubicBezTo>
                  <a:cubicBezTo>
                    <a:pt x="353" y="172"/>
                    <a:pt x="357" y="162"/>
                    <a:pt x="359" y="149"/>
                  </a:cubicBezTo>
                  <a:cubicBezTo>
                    <a:pt x="359" y="148"/>
                    <a:pt x="360" y="147"/>
                    <a:pt x="361" y="147"/>
                  </a:cubicBezTo>
                  <a:cubicBezTo>
                    <a:pt x="361" y="147"/>
                    <a:pt x="362" y="147"/>
                    <a:pt x="362" y="149"/>
                  </a:cubicBezTo>
                  <a:cubicBezTo>
                    <a:pt x="364" y="161"/>
                    <a:pt x="361" y="175"/>
                    <a:pt x="354" y="185"/>
                  </a:cubicBezTo>
                  <a:cubicBezTo>
                    <a:pt x="353" y="186"/>
                    <a:pt x="353" y="187"/>
                    <a:pt x="353" y="188"/>
                  </a:cubicBezTo>
                  <a:cubicBezTo>
                    <a:pt x="353" y="189"/>
                    <a:pt x="354" y="190"/>
                    <a:pt x="354" y="190"/>
                  </a:cubicBezTo>
                  <a:cubicBezTo>
                    <a:pt x="357" y="192"/>
                    <a:pt x="368" y="191"/>
                    <a:pt x="376" y="187"/>
                  </a:cubicBezTo>
                  <a:cubicBezTo>
                    <a:pt x="382" y="187"/>
                    <a:pt x="387" y="186"/>
                    <a:pt x="393" y="185"/>
                  </a:cubicBezTo>
                  <a:cubicBezTo>
                    <a:pt x="395" y="184"/>
                    <a:pt x="396" y="184"/>
                    <a:pt x="398" y="184"/>
                  </a:cubicBezTo>
                  <a:cubicBezTo>
                    <a:pt x="398" y="184"/>
                    <a:pt x="399" y="185"/>
                    <a:pt x="399" y="185"/>
                  </a:cubicBezTo>
                  <a:cubicBezTo>
                    <a:pt x="395" y="190"/>
                    <a:pt x="392" y="196"/>
                    <a:pt x="390" y="203"/>
                  </a:cubicBezTo>
                  <a:cubicBezTo>
                    <a:pt x="389" y="204"/>
                    <a:pt x="388" y="206"/>
                    <a:pt x="386" y="207"/>
                  </a:cubicBezTo>
                  <a:cubicBezTo>
                    <a:pt x="381" y="211"/>
                    <a:pt x="376" y="217"/>
                    <a:pt x="376" y="223"/>
                  </a:cubicBezTo>
                  <a:cubicBezTo>
                    <a:pt x="376" y="223"/>
                    <a:pt x="375" y="225"/>
                    <a:pt x="378" y="226"/>
                  </a:cubicBezTo>
                  <a:cubicBezTo>
                    <a:pt x="379" y="226"/>
                    <a:pt x="380" y="225"/>
                    <a:pt x="380" y="225"/>
                  </a:cubicBezTo>
                  <a:cubicBezTo>
                    <a:pt x="381" y="224"/>
                    <a:pt x="382" y="224"/>
                    <a:pt x="383" y="224"/>
                  </a:cubicBezTo>
                  <a:cubicBezTo>
                    <a:pt x="384" y="224"/>
                    <a:pt x="385" y="225"/>
                    <a:pt x="385" y="226"/>
                  </a:cubicBezTo>
                  <a:cubicBezTo>
                    <a:pt x="379" y="234"/>
                    <a:pt x="379" y="234"/>
                    <a:pt x="379" y="234"/>
                  </a:cubicBezTo>
                  <a:cubicBezTo>
                    <a:pt x="377" y="238"/>
                    <a:pt x="378" y="241"/>
                    <a:pt x="379" y="245"/>
                  </a:cubicBezTo>
                  <a:cubicBezTo>
                    <a:pt x="379" y="247"/>
                    <a:pt x="379" y="248"/>
                    <a:pt x="379" y="250"/>
                  </a:cubicBezTo>
                  <a:cubicBezTo>
                    <a:pt x="381" y="254"/>
                    <a:pt x="386" y="256"/>
                    <a:pt x="390" y="256"/>
                  </a:cubicBezTo>
                  <a:cubicBezTo>
                    <a:pt x="397" y="256"/>
                    <a:pt x="404" y="254"/>
                    <a:pt x="411" y="251"/>
                  </a:cubicBezTo>
                  <a:cubicBezTo>
                    <a:pt x="412" y="251"/>
                    <a:pt x="413" y="250"/>
                    <a:pt x="414" y="250"/>
                  </a:cubicBezTo>
                  <a:cubicBezTo>
                    <a:pt x="421" y="247"/>
                    <a:pt x="431" y="246"/>
                    <a:pt x="442" y="248"/>
                  </a:cubicBezTo>
                  <a:cubicBezTo>
                    <a:pt x="452" y="247"/>
                    <a:pt x="458" y="241"/>
                    <a:pt x="465" y="236"/>
                  </a:cubicBezTo>
                  <a:cubicBezTo>
                    <a:pt x="468" y="236"/>
                    <a:pt x="471" y="237"/>
                    <a:pt x="474" y="241"/>
                  </a:cubicBezTo>
                  <a:cubicBezTo>
                    <a:pt x="484" y="251"/>
                    <a:pt x="496" y="256"/>
                    <a:pt x="511" y="256"/>
                  </a:cubicBezTo>
                  <a:cubicBezTo>
                    <a:pt x="512" y="256"/>
                    <a:pt x="512" y="256"/>
                    <a:pt x="513" y="256"/>
                  </a:cubicBezTo>
                  <a:cubicBezTo>
                    <a:pt x="514" y="256"/>
                    <a:pt x="514" y="256"/>
                    <a:pt x="514" y="256"/>
                  </a:cubicBezTo>
                  <a:cubicBezTo>
                    <a:pt x="516" y="256"/>
                    <a:pt x="516" y="255"/>
                    <a:pt x="516" y="254"/>
                  </a:cubicBezTo>
                  <a:cubicBezTo>
                    <a:pt x="516" y="253"/>
                    <a:pt x="516" y="252"/>
                    <a:pt x="514" y="251"/>
                  </a:cubicBezTo>
                  <a:cubicBezTo>
                    <a:pt x="505" y="246"/>
                    <a:pt x="505" y="246"/>
                    <a:pt x="505" y="246"/>
                  </a:cubicBezTo>
                  <a:cubicBezTo>
                    <a:pt x="499" y="242"/>
                    <a:pt x="491" y="237"/>
                    <a:pt x="489" y="230"/>
                  </a:cubicBezTo>
                  <a:cubicBezTo>
                    <a:pt x="487" y="223"/>
                    <a:pt x="483" y="216"/>
                    <a:pt x="480" y="211"/>
                  </a:cubicBezTo>
                  <a:cubicBezTo>
                    <a:pt x="479" y="210"/>
                    <a:pt x="479" y="209"/>
                    <a:pt x="478" y="208"/>
                  </a:cubicBezTo>
                  <a:cubicBezTo>
                    <a:pt x="477" y="206"/>
                    <a:pt x="476" y="204"/>
                    <a:pt x="475" y="203"/>
                  </a:cubicBezTo>
                  <a:cubicBezTo>
                    <a:pt x="475" y="203"/>
                    <a:pt x="475" y="203"/>
                    <a:pt x="475" y="203"/>
                  </a:cubicBezTo>
                  <a:cubicBezTo>
                    <a:pt x="484" y="206"/>
                    <a:pt x="489" y="213"/>
                    <a:pt x="495" y="224"/>
                  </a:cubicBezTo>
                  <a:cubicBezTo>
                    <a:pt x="500" y="232"/>
                    <a:pt x="512" y="241"/>
                    <a:pt x="523" y="241"/>
                  </a:cubicBezTo>
                  <a:cubicBezTo>
                    <a:pt x="525" y="241"/>
                    <a:pt x="526" y="241"/>
                    <a:pt x="528" y="241"/>
                  </a:cubicBezTo>
                  <a:cubicBezTo>
                    <a:pt x="529" y="241"/>
                    <a:pt x="530" y="240"/>
                    <a:pt x="530" y="239"/>
                  </a:cubicBezTo>
                  <a:cubicBezTo>
                    <a:pt x="530" y="238"/>
                    <a:pt x="530" y="237"/>
                    <a:pt x="529" y="236"/>
                  </a:cubicBezTo>
                  <a:cubicBezTo>
                    <a:pt x="526" y="235"/>
                    <a:pt x="522" y="233"/>
                    <a:pt x="522" y="233"/>
                  </a:cubicBezTo>
                  <a:cubicBezTo>
                    <a:pt x="514" y="228"/>
                    <a:pt x="509" y="220"/>
                    <a:pt x="504" y="213"/>
                  </a:cubicBezTo>
                  <a:cubicBezTo>
                    <a:pt x="503" y="210"/>
                    <a:pt x="501" y="207"/>
                    <a:pt x="499" y="204"/>
                  </a:cubicBezTo>
                  <a:cubicBezTo>
                    <a:pt x="497" y="202"/>
                    <a:pt x="495" y="200"/>
                    <a:pt x="493" y="198"/>
                  </a:cubicBezTo>
                  <a:cubicBezTo>
                    <a:pt x="492" y="197"/>
                    <a:pt x="490" y="195"/>
                    <a:pt x="490" y="194"/>
                  </a:cubicBezTo>
                  <a:cubicBezTo>
                    <a:pt x="482" y="174"/>
                    <a:pt x="474" y="150"/>
                    <a:pt x="472" y="124"/>
                  </a:cubicBezTo>
                  <a:cubicBezTo>
                    <a:pt x="472" y="120"/>
                    <a:pt x="469" y="111"/>
                    <a:pt x="465" y="105"/>
                  </a:cubicBezTo>
                  <a:cubicBezTo>
                    <a:pt x="455" y="88"/>
                    <a:pt x="430" y="58"/>
                    <a:pt x="428" y="57"/>
                  </a:cubicBezTo>
                  <a:cubicBezTo>
                    <a:pt x="427" y="56"/>
                    <a:pt x="426" y="55"/>
                    <a:pt x="425" y="54"/>
                  </a:cubicBezTo>
                  <a:cubicBezTo>
                    <a:pt x="425" y="53"/>
                    <a:pt x="425" y="53"/>
                    <a:pt x="425" y="53"/>
                  </a:cubicBezTo>
                  <a:cubicBezTo>
                    <a:pt x="379" y="16"/>
                    <a:pt x="379" y="16"/>
                    <a:pt x="379" y="16"/>
                  </a:cubicBezTo>
                  <a:cubicBezTo>
                    <a:pt x="370" y="9"/>
                    <a:pt x="367" y="8"/>
                    <a:pt x="361" y="6"/>
                  </a:cubicBezTo>
                  <a:cubicBezTo>
                    <a:pt x="357" y="4"/>
                    <a:pt x="352" y="3"/>
                    <a:pt x="346" y="3"/>
                  </a:cubicBezTo>
                  <a:cubicBezTo>
                    <a:pt x="340" y="3"/>
                    <a:pt x="333" y="5"/>
                    <a:pt x="328" y="7"/>
                  </a:cubicBezTo>
                  <a:cubicBezTo>
                    <a:pt x="325" y="9"/>
                    <a:pt x="321" y="11"/>
                    <a:pt x="318" y="13"/>
                  </a:cubicBezTo>
                  <a:cubicBezTo>
                    <a:pt x="312" y="17"/>
                    <a:pt x="306" y="21"/>
                    <a:pt x="299" y="23"/>
                  </a:cubicBezTo>
                  <a:cubicBezTo>
                    <a:pt x="294" y="25"/>
                    <a:pt x="288" y="27"/>
                    <a:pt x="283" y="29"/>
                  </a:cubicBezTo>
                  <a:cubicBezTo>
                    <a:pt x="273" y="32"/>
                    <a:pt x="262" y="35"/>
                    <a:pt x="254" y="43"/>
                  </a:cubicBezTo>
                  <a:cubicBezTo>
                    <a:pt x="251" y="45"/>
                    <a:pt x="249" y="47"/>
                    <a:pt x="247" y="49"/>
                  </a:cubicBezTo>
                  <a:cubicBezTo>
                    <a:pt x="240" y="56"/>
                    <a:pt x="239" y="57"/>
                    <a:pt x="232" y="57"/>
                  </a:cubicBezTo>
                  <a:cubicBezTo>
                    <a:pt x="218" y="57"/>
                    <a:pt x="207" y="61"/>
                    <a:pt x="196" y="69"/>
                  </a:cubicBezTo>
                  <a:cubicBezTo>
                    <a:pt x="187" y="77"/>
                    <a:pt x="179" y="85"/>
                    <a:pt x="169" y="88"/>
                  </a:cubicBezTo>
                  <a:cubicBezTo>
                    <a:pt x="164" y="90"/>
                    <a:pt x="159" y="90"/>
                    <a:pt x="154" y="91"/>
                  </a:cubicBezTo>
                  <a:cubicBezTo>
                    <a:pt x="146" y="91"/>
                    <a:pt x="145" y="91"/>
                    <a:pt x="138" y="93"/>
                  </a:cubicBezTo>
                  <a:cubicBezTo>
                    <a:pt x="127" y="96"/>
                    <a:pt x="116" y="105"/>
                    <a:pt x="106" y="112"/>
                  </a:cubicBezTo>
                  <a:cubicBezTo>
                    <a:pt x="103" y="114"/>
                    <a:pt x="98" y="118"/>
                    <a:pt x="96" y="119"/>
                  </a:cubicBezTo>
                  <a:cubicBezTo>
                    <a:pt x="95" y="120"/>
                    <a:pt x="94" y="121"/>
                    <a:pt x="93" y="121"/>
                  </a:cubicBezTo>
                  <a:cubicBezTo>
                    <a:pt x="81" y="128"/>
                    <a:pt x="70" y="135"/>
                    <a:pt x="55" y="135"/>
                  </a:cubicBezTo>
                  <a:cubicBezTo>
                    <a:pt x="55" y="135"/>
                    <a:pt x="54" y="135"/>
                    <a:pt x="54" y="135"/>
                  </a:cubicBezTo>
                  <a:cubicBezTo>
                    <a:pt x="43" y="134"/>
                    <a:pt x="33" y="127"/>
                    <a:pt x="30" y="117"/>
                  </a:cubicBezTo>
                  <a:cubicBezTo>
                    <a:pt x="27" y="105"/>
                    <a:pt x="30" y="94"/>
                    <a:pt x="39" y="85"/>
                  </a:cubicBezTo>
                  <a:cubicBezTo>
                    <a:pt x="43" y="81"/>
                    <a:pt x="48" y="77"/>
                    <a:pt x="53" y="73"/>
                  </a:cubicBezTo>
                  <a:cubicBezTo>
                    <a:pt x="60" y="67"/>
                    <a:pt x="67" y="61"/>
                    <a:pt x="72" y="54"/>
                  </a:cubicBezTo>
                  <a:cubicBezTo>
                    <a:pt x="78" y="47"/>
                    <a:pt x="77" y="34"/>
                    <a:pt x="71" y="27"/>
                  </a:cubicBezTo>
                  <a:cubicBezTo>
                    <a:pt x="64" y="20"/>
                    <a:pt x="50" y="16"/>
                    <a:pt x="45" y="15"/>
                  </a:cubicBezTo>
                  <a:cubicBezTo>
                    <a:pt x="44" y="15"/>
                    <a:pt x="44" y="15"/>
                    <a:pt x="44" y="15"/>
                  </a:cubicBezTo>
                  <a:cubicBezTo>
                    <a:pt x="43" y="15"/>
                    <a:pt x="42" y="14"/>
                    <a:pt x="42" y="14"/>
                  </a:cubicBezTo>
                  <a:cubicBezTo>
                    <a:pt x="38" y="14"/>
                    <a:pt x="35" y="13"/>
                    <a:pt x="32" y="12"/>
                  </a:cubicBezTo>
                  <a:cubicBezTo>
                    <a:pt x="23" y="10"/>
                    <a:pt x="17" y="4"/>
                    <a:pt x="9" y="0"/>
                  </a:cubicBezTo>
                  <a:cubicBezTo>
                    <a:pt x="6" y="4"/>
                    <a:pt x="5" y="9"/>
                    <a:pt x="6" y="14"/>
                  </a:cubicBezTo>
                  <a:cubicBezTo>
                    <a:pt x="7" y="26"/>
                    <a:pt x="16" y="37"/>
                    <a:pt x="27" y="42"/>
                  </a:cubicBezTo>
                  <a:cubicBezTo>
                    <a:pt x="27" y="42"/>
                    <a:pt x="28" y="42"/>
                    <a:pt x="28" y="43"/>
                  </a:cubicBezTo>
                  <a:cubicBezTo>
                    <a:pt x="32" y="44"/>
                    <a:pt x="35" y="44"/>
                    <a:pt x="38" y="44"/>
                  </a:cubicBezTo>
                  <a:cubicBezTo>
                    <a:pt x="39" y="44"/>
                    <a:pt x="40" y="44"/>
                    <a:pt x="40" y="44"/>
                  </a:cubicBezTo>
                  <a:cubicBezTo>
                    <a:pt x="41" y="44"/>
                    <a:pt x="42" y="44"/>
                    <a:pt x="43" y="44"/>
                  </a:cubicBezTo>
                  <a:cubicBezTo>
                    <a:pt x="45" y="44"/>
                    <a:pt x="47" y="44"/>
                    <a:pt x="49" y="45"/>
                  </a:cubicBezTo>
                  <a:cubicBezTo>
                    <a:pt x="51" y="45"/>
                    <a:pt x="53" y="47"/>
                    <a:pt x="54" y="50"/>
                  </a:cubicBezTo>
                  <a:cubicBezTo>
                    <a:pt x="54" y="51"/>
                    <a:pt x="53" y="52"/>
                    <a:pt x="51" y="54"/>
                  </a:cubicBezTo>
                  <a:cubicBezTo>
                    <a:pt x="50" y="55"/>
                    <a:pt x="48" y="57"/>
                    <a:pt x="46" y="58"/>
                  </a:cubicBezTo>
                  <a:cubicBezTo>
                    <a:pt x="37" y="66"/>
                    <a:pt x="27" y="73"/>
                    <a:pt x="20" y="83"/>
                  </a:cubicBezTo>
                  <a:cubicBezTo>
                    <a:pt x="10" y="94"/>
                    <a:pt x="9" y="113"/>
                    <a:pt x="14" y="125"/>
                  </a:cubicBezTo>
                  <a:cubicBezTo>
                    <a:pt x="20" y="141"/>
                    <a:pt x="37" y="150"/>
                    <a:pt x="51" y="152"/>
                  </a:cubicBezTo>
                  <a:cubicBezTo>
                    <a:pt x="53" y="152"/>
                    <a:pt x="56" y="152"/>
                    <a:pt x="58" y="152"/>
                  </a:cubicBezTo>
                  <a:cubicBezTo>
                    <a:pt x="66" y="152"/>
                    <a:pt x="74" y="150"/>
                    <a:pt x="82" y="149"/>
                  </a:cubicBezTo>
                  <a:cubicBezTo>
                    <a:pt x="82" y="149"/>
                    <a:pt x="82" y="148"/>
                    <a:pt x="82" y="148"/>
                  </a:cubicBezTo>
                  <a:cubicBezTo>
                    <a:pt x="83" y="148"/>
                    <a:pt x="83" y="148"/>
                    <a:pt x="84" y="150"/>
                  </a:cubicBezTo>
                  <a:cubicBezTo>
                    <a:pt x="84" y="154"/>
                    <a:pt x="84" y="157"/>
                    <a:pt x="84" y="161"/>
                  </a:cubicBezTo>
                  <a:cubicBezTo>
                    <a:pt x="84" y="167"/>
                    <a:pt x="85" y="173"/>
                    <a:pt x="85" y="175"/>
                  </a:cubicBezTo>
                  <a:cubicBezTo>
                    <a:pt x="86" y="180"/>
                    <a:pt x="89" y="187"/>
                    <a:pt x="91" y="191"/>
                  </a:cubicBezTo>
                  <a:cubicBezTo>
                    <a:pt x="91" y="193"/>
                    <a:pt x="92" y="194"/>
                    <a:pt x="92" y="195"/>
                  </a:cubicBezTo>
                  <a:cubicBezTo>
                    <a:pt x="93" y="197"/>
                    <a:pt x="92" y="200"/>
                    <a:pt x="91" y="201"/>
                  </a:cubicBezTo>
                  <a:cubicBezTo>
                    <a:pt x="85" y="207"/>
                    <a:pt x="73" y="211"/>
                    <a:pt x="71" y="211"/>
                  </a:cubicBezTo>
                  <a:cubicBezTo>
                    <a:pt x="68" y="212"/>
                    <a:pt x="64" y="212"/>
                    <a:pt x="61" y="212"/>
                  </a:cubicBezTo>
                  <a:cubicBezTo>
                    <a:pt x="60" y="212"/>
                    <a:pt x="59" y="212"/>
                    <a:pt x="58" y="212"/>
                  </a:cubicBezTo>
                  <a:cubicBezTo>
                    <a:pt x="57" y="212"/>
                    <a:pt x="56" y="213"/>
                    <a:pt x="55" y="213"/>
                  </a:cubicBezTo>
                  <a:cubicBezTo>
                    <a:pt x="53" y="215"/>
                    <a:pt x="52" y="220"/>
                    <a:pt x="50" y="225"/>
                  </a:cubicBezTo>
                  <a:cubicBezTo>
                    <a:pt x="48" y="228"/>
                    <a:pt x="47" y="231"/>
                    <a:pt x="46" y="234"/>
                  </a:cubicBezTo>
                  <a:cubicBezTo>
                    <a:pt x="42" y="240"/>
                    <a:pt x="36" y="244"/>
                    <a:pt x="30" y="247"/>
                  </a:cubicBezTo>
                  <a:cubicBezTo>
                    <a:pt x="29" y="248"/>
                    <a:pt x="27" y="249"/>
                    <a:pt x="26" y="250"/>
                  </a:cubicBezTo>
                  <a:cubicBezTo>
                    <a:pt x="26" y="250"/>
                    <a:pt x="26" y="250"/>
                    <a:pt x="26" y="250"/>
                  </a:cubicBezTo>
                  <a:cubicBezTo>
                    <a:pt x="23" y="254"/>
                    <a:pt x="21" y="257"/>
                    <a:pt x="18" y="260"/>
                  </a:cubicBezTo>
                  <a:cubicBezTo>
                    <a:pt x="15" y="262"/>
                    <a:pt x="12" y="263"/>
                    <a:pt x="9" y="263"/>
                  </a:cubicBezTo>
                  <a:cubicBezTo>
                    <a:pt x="9" y="263"/>
                    <a:pt x="9" y="263"/>
                    <a:pt x="9" y="263"/>
                  </a:cubicBezTo>
                  <a:cubicBezTo>
                    <a:pt x="9" y="263"/>
                    <a:pt x="9" y="263"/>
                    <a:pt x="9" y="263"/>
                  </a:cubicBezTo>
                  <a:cubicBezTo>
                    <a:pt x="4" y="269"/>
                    <a:pt x="2" y="276"/>
                    <a:pt x="1" y="282"/>
                  </a:cubicBezTo>
                  <a:cubicBezTo>
                    <a:pt x="1" y="283"/>
                    <a:pt x="1" y="285"/>
                    <a:pt x="0" y="286"/>
                  </a:cubicBezTo>
                  <a:cubicBezTo>
                    <a:pt x="0" y="286"/>
                    <a:pt x="0" y="286"/>
                    <a:pt x="0" y="286"/>
                  </a:cubicBezTo>
                  <a:cubicBezTo>
                    <a:pt x="1" y="287"/>
                    <a:pt x="1" y="287"/>
                    <a:pt x="1" y="287"/>
                  </a:cubicBezTo>
                  <a:cubicBezTo>
                    <a:pt x="3" y="287"/>
                    <a:pt x="6" y="287"/>
                    <a:pt x="8" y="288"/>
                  </a:cubicBezTo>
                  <a:cubicBezTo>
                    <a:pt x="12" y="289"/>
                    <a:pt x="15" y="289"/>
                    <a:pt x="19" y="289"/>
                  </a:cubicBezTo>
                  <a:cubicBezTo>
                    <a:pt x="22" y="289"/>
                    <a:pt x="25" y="289"/>
                    <a:pt x="27" y="287"/>
                  </a:cubicBezTo>
                  <a:cubicBezTo>
                    <a:pt x="32" y="285"/>
                    <a:pt x="34" y="281"/>
                    <a:pt x="36" y="277"/>
                  </a:cubicBezTo>
                  <a:cubicBezTo>
                    <a:pt x="38" y="275"/>
                    <a:pt x="39" y="272"/>
                    <a:pt x="41" y="270"/>
                  </a:cubicBezTo>
                  <a:cubicBezTo>
                    <a:pt x="43" y="269"/>
                    <a:pt x="44" y="268"/>
                    <a:pt x="46" y="268"/>
                  </a:cubicBezTo>
                  <a:cubicBezTo>
                    <a:pt x="48" y="268"/>
                    <a:pt x="50" y="269"/>
                    <a:pt x="52" y="269"/>
                  </a:cubicBezTo>
                  <a:cubicBezTo>
                    <a:pt x="53" y="269"/>
                    <a:pt x="55" y="270"/>
                    <a:pt x="57" y="270"/>
                  </a:cubicBezTo>
                  <a:cubicBezTo>
                    <a:pt x="65" y="271"/>
                    <a:pt x="72" y="265"/>
                    <a:pt x="76" y="262"/>
                  </a:cubicBezTo>
                  <a:cubicBezTo>
                    <a:pt x="78" y="261"/>
                    <a:pt x="79" y="260"/>
                    <a:pt x="81" y="258"/>
                  </a:cubicBezTo>
                  <a:cubicBezTo>
                    <a:pt x="84" y="256"/>
                    <a:pt x="86" y="254"/>
                    <a:pt x="89" y="252"/>
                  </a:cubicBezTo>
                  <a:cubicBezTo>
                    <a:pt x="92" y="250"/>
                    <a:pt x="96" y="249"/>
                    <a:pt x="101" y="249"/>
                  </a:cubicBezTo>
                  <a:cubicBezTo>
                    <a:pt x="107" y="249"/>
                    <a:pt x="114" y="251"/>
                    <a:pt x="119" y="252"/>
                  </a:cubicBezTo>
                  <a:cubicBezTo>
                    <a:pt x="122" y="252"/>
                    <a:pt x="124" y="253"/>
                    <a:pt x="127" y="253"/>
                  </a:cubicBezTo>
                  <a:cubicBezTo>
                    <a:pt x="132" y="253"/>
                    <a:pt x="137" y="252"/>
                    <a:pt x="141" y="249"/>
                  </a:cubicBezTo>
                  <a:cubicBezTo>
                    <a:pt x="145" y="247"/>
                    <a:pt x="150" y="245"/>
                    <a:pt x="153" y="243"/>
                  </a:cubicBezTo>
                  <a:cubicBezTo>
                    <a:pt x="155" y="242"/>
                    <a:pt x="157" y="241"/>
                    <a:pt x="159" y="240"/>
                  </a:cubicBezTo>
                  <a:cubicBezTo>
                    <a:pt x="165" y="236"/>
                    <a:pt x="171" y="226"/>
                    <a:pt x="173" y="222"/>
                  </a:cubicBezTo>
                  <a:cubicBezTo>
                    <a:pt x="175" y="218"/>
                    <a:pt x="178" y="210"/>
                    <a:pt x="178" y="210"/>
                  </a:cubicBezTo>
                  <a:cubicBezTo>
                    <a:pt x="178" y="210"/>
                    <a:pt x="178" y="210"/>
                    <a:pt x="178" y="210"/>
                  </a:cubicBezTo>
                  <a:cubicBezTo>
                    <a:pt x="171" y="204"/>
                    <a:pt x="171" y="204"/>
                    <a:pt x="171" y="204"/>
                  </a:cubicBezTo>
                  <a:cubicBezTo>
                    <a:pt x="170" y="204"/>
                    <a:pt x="170" y="204"/>
                    <a:pt x="170" y="204"/>
                  </a:cubicBezTo>
                  <a:cubicBezTo>
                    <a:pt x="170" y="204"/>
                    <a:pt x="165" y="213"/>
                    <a:pt x="162" y="216"/>
                  </a:cubicBezTo>
                  <a:cubicBezTo>
                    <a:pt x="149" y="235"/>
                    <a:pt x="127" y="237"/>
                    <a:pt x="110" y="237"/>
                  </a:cubicBezTo>
                  <a:cubicBezTo>
                    <a:pt x="108" y="237"/>
                    <a:pt x="107" y="237"/>
                    <a:pt x="106" y="237"/>
                  </a:cubicBezTo>
                  <a:cubicBezTo>
                    <a:pt x="84" y="237"/>
                    <a:pt x="67" y="244"/>
                    <a:pt x="54" y="258"/>
                  </a:cubicBezTo>
                  <a:cubicBezTo>
                    <a:pt x="53" y="259"/>
                    <a:pt x="52" y="259"/>
                    <a:pt x="52" y="259"/>
                  </a:cubicBezTo>
                  <a:cubicBezTo>
                    <a:pt x="52" y="258"/>
                    <a:pt x="52" y="258"/>
                    <a:pt x="52" y="257"/>
                  </a:cubicBezTo>
                  <a:cubicBezTo>
                    <a:pt x="52" y="256"/>
                    <a:pt x="52" y="255"/>
                    <a:pt x="53" y="254"/>
                  </a:cubicBezTo>
                  <a:cubicBezTo>
                    <a:pt x="67" y="234"/>
                    <a:pt x="90" y="231"/>
                    <a:pt x="109" y="231"/>
                  </a:cubicBezTo>
                  <a:cubicBezTo>
                    <a:pt x="122" y="230"/>
                    <a:pt x="132" y="228"/>
                    <a:pt x="141" y="223"/>
                  </a:cubicBezTo>
                  <a:cubicBezTo>
                    <a:pt x="152" y="218"/>
                    <a:pt x="161" y="205"/>
                    <a:pt x="164" y="195"/>
                  </a:cubicBezTo>
                  <a:cubicBezTo>
                    <a:pt x="166" y="189"/>
                    <a:pt x="167" y="182"/>
                    <a:pt x="168" y="175"/>
                  </a:cubicBezTo>
                  <a:cubicBezTo>
                    <a:pt x="169" y="170"/>
                    <a:pt x="170" y="164"/>
                    <a:pt x="171" y="159"/>
                  </a:cubicBezTo>
                  <a:cubicBezTo>
                    <a:pt x="171" y="158"/>
                    <a:pt x="172" y="158"/>
                    <a:pt x="173" y="158"/>
                  </a:cubicBezTo>
                  <a:cubicBezTo>
                    <a:pt x="173" y="158"/>
                    <a:pt x="173" y="158"/>
                    <a:pt x="173" y="158"/>
                  </a:cubicBezTo>
                  <a:cubicBezTo>
                    <a:pt x="174" y="158"/>
                    <a:pt x="175" y="159"/>
                    <a:pt x="175" y="160"/>
                  </a:cubicBezTo>
                  <a:cubicBezTo>
                    <a:pt x="173" y="170"/>
                    <a:pt x="171" y="185"/>
                    <a:pt x="176" y="197"/>
                  </a:cubicBezTo>
                  <a:cubicBezTo>
                    <a:pt x="178" y="202"/>
                    <a:pt x="183" y="204"/>
                    <a:pt x="190" y="204"/>
                  </a:cubicBezTo>
                  <a:cubicBezTo>
                    <a:pt x="195" y="204"/>
                    <a:pt x="200" y="203"/>
                    <a:pt x="205" y="202"/>
                  </a:cubicBezTo>
                  <a:cubicBezTo>
                    <a:pt x="209" y="202"/>
                    <a:pt x="212" y="201"/>
                    <a:pt x="215" y="201"/>
                  </a:cubicBezTo>
                  <a:cubicBezTo>
                    <a:pt x="217" y="201"/>
                    <a:pt x="218" y="201"/>
                    <a:pt x="219" y="201"/>
                  </a:cubicBezTo>
                  <a:cubicBezTo>
                    <a:pt x="225" y="201"/>
                    <a:pt x="231" y="202"/>
                    <a:pt x="237" y="203"/>
                  </a:cubicBezTo>
                  <a:cubicBezTo>
                    <a:pt x="242" y="204"/>
                    <a:pt x="247" y="205"/>
                    <a:pt x="252" y="205"/>
                  </a:cubicBezTo>
                  <a:cubicBezTo>
                    <a:pt x="253" y="206"/>
                    <a:pt x="254" y="206"/>
                    <a:pt x="255" y="206"/>
                  </a:cubicBezTo>
                  <a:cubicBezTo>
                    <a:pt x="257" y="206"/>
                    <a:pt x="259" y="206"/>
                    <a:pt x="261" y="206"/>
                  </a:cubicBezTo>
                  <a:cubicBezTo>
                    <a:pt x="265" y="206"/>
                    <a:pt x="268" y="205"/>
                    <a:pt x="271" y="203"/>
                  </a:cubicBezTo>
                  <a:cubicBezTo>
                    <a:pt x="272" y="202"/>
                    <a:pt x="272" y="200"/>
                    <a:pt x="271" y="198"/>
                  </a:cubicBezTo>
                  <a:cubicBezTo>
                    <a:pt x="271" y="197"/>
                    <a:pt x="271" y="197"/>
                    <a:pt x="271" y="197"/>
                  </a:cubicBezTo>
                  <a:cubicBezTo>
                    <a:pt x="271" y="197"/>
                    <a:pt x="271" y="196"/>
                    <a:pt x="270" y="196"/>
                  </a:cubicBezTo>
                  <a:cubicBezTo>
                    <a:pt x="269" y="192"/>
                    <a:pt x="268" y="187"/>
                    <a:pt x="270" y="185"/>
                  </a:cubicBezTo>
                  <a:cubicBezTo>
                    <a:pt x="271" y="185"/>
                    <a:pt x="271" y="185"/>
                    <a:pt x="272" y="185"/>
                  </a:cubicBezTo>
                  <a:cubicBezTo>
                    <a:pt x="272" y="185"/>
                    <a:pt x="273" y="185"/>
                    <a:pt x="273" y="186"/>
                  </a:cubicBezTo>
                  <a:cubicBezTo>
                    <a:pt x="273" y="186"/>
                    <a:pt x="274" y="187"/>
                    <a:pt x="274" y="188"/>
                  </a:cubicBezTo>
                  <a:cubicBezTo>
                    <a:pt x="275" y="192"/>
                    <a:pt x="276" y="196"/>
                    <a:pt x="279" y="200"/>
                  </a:cubicBezTo>
                  <a:cubicBezTo>
                    <a:pt x="284" y="207"/>
                    <a:pt x="292" y="213"/>
                    <a:pt x="303" y="218"/>
                  </a:cubicBezTo>
                  <a:cubicBezTo>
                    <a:pt x="309" y="223"/>
                    <a:pt x="317" y="230"/>
                    <a:pt x="318" y="241"/>
                  </a:cubicBezTo>
                  <a:cubicBezTo>
                    <a:pt x="318" y="246"/>
                    <a:pt x="313" y="249"/>
                    <a:pt x="310" y="251"/>
                  </a:cubicBezTo>
                  <a:cubicBezTo>
                    <a:pt x="304" y="254"/>
                    <a:pt x="295" y="257"/>
                    <a:pt x="290" y="257"/>
                  </a:cubicBezTo>
                  <a:cubicBezTo>
                    <a:pt x="289" y="257"/>
                    <a:pt x="289" y="257"/>
                    <a:pt x="288" y="257"/>
                  </a:cubicBezTo>
                  <a:cubicBezTo>
                    <a:pt x="282" y="254"/>
                    <a:pt x="279" y="248"/>
                    <a:pt x="275" y="242"/>
                  </a:cubicBezTo>
                  <a:cubicBezTo>
                    <a:pt x="273" y="239"/>
                    <a:pt x="271" y="236"/>
                    <a:pt x="269" y="233"/>
                  </a:cubicBezTo>
                  <a:cubicBezTo>
                    <a:pt x="266" y="229"/>
                    <a:pt x="262" y="228"/>
                    <a:pt x="256" y="228"/>
                  </a:cubicBezTo>
                  <a:cubicBezTo>
                    <a:pt x="250" y="229"/>
                    <a:pt x="246" y="230"/>
                    <a:pt x="240" y="231"/>
                  </a:cubicBezTo>
                  <a:cubicBezTo>
                    <a:pt x="238" y="231"/>
                    <a:pt x="237" y="232"/>
                    <a:pt x="237" y="233"/>
                  </a:cubicBezTo>
                  <a:cubicBezTo>
                    <a:pt x="236" y="234"/>
                    <a:pt x="236" y="236"/>
                    <a:pt x="237" y="237"/>
                  </a:cubicBezTo>
                  <a:cubicBezTo>
                    <a:pt x="240" y="243"/>
                    <a:pt x="243" y="248"/>
                    <a:pt x="246" y="253"/>
                  </a:cubicBezTo>
                  <a:cubicBezTo>
                    <a:pt x="248" y="255"/>
                    <a:pt x="248" y="255"/>
                    <a:pt x="248" y="255"/>
                  </a:cubicBezTo>
                  <a:cubicBezTo>
                    <a:pt x="249" y="257"/>
                    <a:pt x="250" y="257"/>
                    <a:pt x="252" y="257"/>
                  </a:cubicBezTo>
                  <a:cubicBezTo>
                    <a:pt x="252" y="257"/>
                    <a:pt x="253" y="257"/>
                    <a:pt x="254" y="257"/>
                  </a:cubicBezTo>
                  <a:cubicBezTo>
                    <a:pt x="255" y="257"/>
                    <a:pt x="256" y="257"/>
                    <a:pt x="257" y="257"/>
                  </a:cubicBezTo>
                  <a:cubicBezTo>
                    <a:pt x="259" y="257"/>
                    <a:pt x="261" y="257"/>
                    <a:pt x="262" y="259"/>
                  </a:cubicBezTo>
                  <a:cubicBezTo>
                    <a:pt x="263" y="260"/>
                    <a:pt x="264" y="262"/>
                    <a:pt x="265" y="263"/>
                  </a:cubicBezTo>
                  <a:cubicBezTo>
                    <a:pt x="267" y="267"/>
                    <a:pt x="269" y="271"/>
                    <a:pt x="273" y="274"/>
                  </a:cubicBezTo>
                  <a:cubicBezTo>
                    <a:pt x="276" y="277"/>
                    <a:pt x="281" y="278"/>
                    <a:pt x="286" y="278"/>
                  </a:cubicBezTo>
                  <a:cubicBezTo>
                    <a:pt x="288" y="278"/>
                    <a:pt x="290" y="278"/>
                    <a:pt x="292" y="277"/>
                  </a:cubicBezTo>
                  <a:cubicBezTo>
                    <a:pt x="306" y="273"/>
                    <a:pt x="320" y="268"/>
                    <a:pt x="334" y="261"/>
                  </a:cubicBezTo>
                  <a:cubicBezTo>
                    <a:pt x="334" y="261"/>
                    <a:pt x="339" y="261"/>
                    <a:pt x="341" y="261"/>
                  </a:cubicBezTo>
                  <a:close/>
                </a:path>
              </a:pathLst>
            </a:custGeom>
            <a:solidFill>
              <a:srgbClr val="E218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30" name="Text Placeholder 29">
            <a:extLst>
              <a:ext uri="{FF2B5EF4-FFF2-40B4-BE49-F238E27FC236}">
                <a16:creationId xmlns:a16="http://schemas.microsoft.com/office/drawing/2014/main" id="{8ADAFF0D-0099-43BA-8F95-0CD9B69121A3}"/>
              </a:ext>
            </a:extLst>
          </p:cNvPr>
          <p:cNvSpPr>
            <a:spLocks noGrp="1"/>
          </p:cNvSpPr>
          <p:nvPr>
            <p:ph type="body" sz="quarter" idx="14"/>
          </p:nvPr>
        </p:nvSpPr>
        <p:spPr bwMode="gray">
          <a:xfrm>
            <a:off x="8599470" y="5380179"/>
            <a:ext cx="3592530" cy="1477821"/>
          </a:xfrm>
          <a:custGeom>
            <a:avLst/>
            <a:gdLst>
              <a:gd name="connsiteX0" fmla="*/ 1460630 w 3592530"/>
              <a:gd name="connsiteY0" fmla="*/ 0 h 1477821"/>
              <a:gd name="connsiteX1" fmla="*/ 3592530 w 3592530"/>
              <a:gd name="connsiteY1" fmla="*/ 0 h 1477821"/>
              <a:gd name="connsiteX2" fmla="*/ 3592530 w 3592530"/>
              <a:gd name="connsiteY2" fmla="*/ 1477821 h 1477821"/>
              <a:gd name="connsiteX3" fmla="*/ 0 w 3592530"/>
              <a:gd name="connsiteY3" fmla="*/ 1477821 h 1477821"/>
              <a:gd name="connsiteX4" fmla="*/ 0 w 3592530"/>
              <a:gd name="connsiteY4" fmla="*/ 459111 h 1477821"/>
              <a:gd name="connsiteX5" fmla="*/ 56351 w 3592530"/>
              <a:gd name="connsiteY5" fmla="*/ 498035 h 1477821"/>
              <a:gd name="connsiteX6" fmla="*/ 280862 w 3592530"/>
              <a:gd name="connsiteY6" fmla="*/ 553690 h 1477821"/>
              <a:gd name="connsiteX7" fmla="*/ 672857 w 3592530"/>
              <a:gd name="connsiteY7" fmla="*/ 353332 h 1477821"/>
              <a:gd name="connsiteX8" fmla="*/ 686145 w 3592530"/>
              <a:gd name="connsiteY8" fmla="*/ 371141 h 1477821"/>
              <a:gd name="connsiteX9" fmla="*/ 706077 w 3592530"/>
              <a:gd name="connsiteY9" fmla="*/ 377820 h 1477821"/>
              <a:gd name="connsiteX10" fmla="*/ 712721 w 3592530"/>
              <a:gd name="connsiteY10" fmla="*/ 377820 h 1477821"/>
              <a:gd name="connsiteX11" fmla="*/ 721579 w 3592530"/>
              <a:gd name="connsiteY11" fmla="*/ 377820 h 1477821"/>
              <a:gd name="connsiteX12" fmla="*/ 728223 w 3592530"/>
              <a:gd name="connsiteY12" fmla="*/ 382272 h 1477821"/>
              <a:gd name="connsiteX13" fmla="*/ 745940 w 3592530"/>
              <a:gd name="connsiteY13" fmla="*/ 393403 h 1477821"/>
              <a:gd name="connsiteX14" fmla="*/ 823454 w 3592530"/>
              <a:gd name="connsiteY14" fmla="*/ 417892 h 1477821"/>
              <a:gd name="connsiteX15" fmla="*/ 843386 w 3592530"/>
              <a:gd name="connsiteY15" fmla="*/ 420118 h 1477821"/>
              <a:gd name="connsiteX16" fmla="*/ 850030 w 3592530"/>
              <a:gd name="connsiteY16" fmla="*/ 420118 h 1477821"/>
              <a:gd name="connsiteX17" fmla="*/ 898752 w 3592530"/>
              <a:gd name="connsiteY17" fmla="*/ 373367 h 1477821"/>
              <a:gd name="connsiteX18" fmla="*/ 905396 w 3592530"/>
              <a:gd name="connsiteY18" fmla="*/ 368915 h 1477821"/>
              <a:gd name="connsiteX19" fmla="*/ 914255 w 3592530"/>
              <a:gd name="connsiteY19" fmla="*/ 366689 h 1477821"/>
              <a:gd name="connsiteX20" fmla="*/ 943045 w 3592530"/>
              <a:gd name="connsiteY20" fmla="*/ 328843 h 1477821"/>
              <a:gd name="connsiteX21" fmla="*/ 947475 w 3592530"/>
              <a:gd name="connsiteY21" fmla="*/ 322165 h 1477821"/>
              <a:gd name="connsiteX22" fmla="*/ 947475 w 3592530"/>
              <a:gd name="connsiteY22" fmla="*/ 299903 h 1477821"/>
              <a:gd name="connsiteX23" fmla="*/ 934187 w 3592530"/>
              <a:gd name="connsiteY23" fmla="*/ 288772 h 1477821"/>
              <a:gd name="connsiteX24" fmla="*/ 898752 w 3592530"/>
              <a:gd name="connsiteY24" fmla="*/ 284319 h 1477821"/>
              <a:gd name="connsiteX25" fmla="*/ 892108 w 3592530"/>
              <a:gd name="connsiteY25" fmla="*/ 284319 h 1477821"/>
              <a:gd name="connsiteX26" fmla="*/ 885464 w 3592530"/>
              <a:gd name="connsiteY26" fmla="*/ 286545 h 1477821"/>
              <a:gd name="connsiteX27" fmla="*/ 865532 w 3592530"/>
              <a:gd name="connsiteY27" fmla="*/ 284319 h 1477821"/>
              <a:gd name="connsiteX28" fmla="*/ 861103 w 3592530"/>
              <a:gd name="connsiteY28" fmla="*/ 279867 h 1477821"/>
              <a:gd name="connsiteX29" fmla="*/ 847815 w 3592530"/>
              <a:gd name="connsiteY29" fmla="*/ 275414 h 1477821"/>
              <a:gd name="connsiteX30" fmla="*/ 845600 w 3592530"/>
              <a:gd name="connsiteY30" fmla="*/ 275414 h 1477821"/>
              <a:gd name="connsiteX31" fmla="*/ 856674 w 3592530"/>
              <a:gd name="connsiteY31" fmla="*/ 266510 h 1477821"/>
              <a:gd name="connsiteX32" fmla="*/ 869962 w 3592530"/>
              <a:gd name="connsiteY32" fmla="*/ 266510 h 1477821"/>
              <a:gd name="connsiteX33" fmla="*/ 938616 w 3592530"/>
              <a:gd name="connsiteY33" fmla="*/ 259831 h 1477821"/>
              <a:gd name="connsiteX34" fmla="*/ 993982 w 3592530"/>
              <a:gd name="connsiteY34" fmla="*/ 253152 h 1477821"/>
              <a:gd name="connsiteX35" fmla="*/ 1002841 w 3592530"/>
              <a:gd name="connsiteY35" fmla="*/ 253152 h 1477821"/>
              <a:gd name="connsiteX36" fmla="*/ 1011700 w 3592530"/>
              <a:gd name="connsiteY36" fmla="*/ 253152 h 1477821"/>
              <a:gd name="connsiteX37" fmla="*/ 1047134 w 3592530"/>
              <a:gd name="connsiteY37" fmla="*/ 255378 h 1477821"/>
              <a:gd name="connsiteX38" fmla="*/ 1084784 w 3592530"/>
              <a:gd name="connsiteY38" fmla="*/ 250926 h 1477821"/>
              <a:gd name="connsiteX39" fmla="*/ 1089213 w 3592530"/>
              <a:gd name="connsiteY39" fmla="*/ 266510 h 1477821"/>
              <a:gd name="connsiteX40" fmla="*/ 1113574 w 3592530"/>
              <a:gd name="connsiteY40" fmla="*/ 322165 h 1477821"/>
              <a:gd name="connsiteX41" fmla="*/ 1146794 w 3592530"/>
              <a:gd name="connsiteY41" fmla="*/ 348879 h 1477821"/>
              <a:gd name="connsiteX42" fmla="*/ 1164511 w 3592530"/>
              <a:gd name="connsiteY42" fmla="*/ 360010 h 1477821"/>
              <a:gd name="connsiteX43" fmla="*/ 1188872 w 3592530"/>
              <a:gd name="connsiteY43" fmla="*/ 364463 h 1477821"/>
              <a:gd name="connsiteX44" fmla="*/ 1226522 w 3592530"/>
              <a:gd name="connsiteY44" fmla="*/ 360010 h 1477821"/>
              <a:gd name="connsiteX45" fmla="*/ 1328396 w 3592530"/>
              <a:gd name="connsiteY45" fmla="*/ 406761 h 1477821"/>
              <a:gd name="connsiteX46" fmla="*/ 1348328 w 3592530"/>
              <a:gd name="connsiteY46" fmla="*/ 411213 h 1477821"/>
              <a:gd name="connsiteX47" fmla="*/ 1379333 w 3592530"/>
              <a:gd name="connsiteY47" fmla="*/ 402308 h 1477821"/>
              <a:gd name="connsiteX48" fmla="*/ 1379333 w 3592530"/>
              <a:gd name="connsiteY48" fmla="*/ 404534 h 1477821"/>
              <a:gd name="connsiteX49" fmla="*/ 1401480 w 3592530"/>
              <a:gd name="connsiteY49" fmla="*/ 429023 h 1477821"/>
              <a:gd name="connsiteX50" fmla="*/ 1441344 w 3592530"/>
              <a:gd name="connsiteY50" fmla="*/ 440154 h 1477821"/>
              <a:gd name="connsiteX51" fmla="*/ 1454632 w 3592530"/>
              <a:gd name="connsiteY51" fmla="*/ 440154 h 1477821"/>
              <a:gd name="connsiteX52" fmla="*/ 1474564 w 3592530"/>
              <a:gd name="connsiteY52" fmla="*/ 440154 h 1477821"/>
              <a:gd name="connsiteX53" fmla="*/ 1485637 w 3592530"/>
              <a:gd name="connsiteY53" fmla="*/ 446832 h 1477821"/>
              <a:gd name="connsiteX54" fmla="*/ 1534360 w 3592530"/>
              <a:gd name="connsiteY54" fmla="*/ 431249 h 1477821"/>
              <a:gd name="connsiteX55" fmla="*/ 1538789 w 3592530"/>
              <a:gd name="connsiteY55" fmla="*/ 429023 h 1477821"/>
              <a:gd name="connsiteX56" fmla="*/ 1536574 w 3592530"/>
              <a:gd name="connsiteY56" fmla="*/ 397856 h 1477821"/>
              <a:gd name="connsiteX57" fmla="*/ 1534360 w 3592530"/>
              <a:gd name="connsiteY57" fmla="*/ 391177 h 1477821"/>
              <a:gd name="connsiteX58" fmla="*/ 1532145 w 3592530"/>
              <a:gd name="connsiteY58" fmla="*/ 377820 h 1477821"/>
              <a:gd name="connsiteX59" fmla="*/ 1529930 w 3592530"/>
              <a:gd name="connsiteY59" fmla="*/ 362236 h 1477821"/>
              <a:gd name="connsiteX60" fmla="*/ 1496710 w 3592530"/>
              <a:gd name="connsiteY60" fmla="*/ 333296 h 1477821"/>
              <a:gd name="connsiteX61" fmla="*/ 1490066 w 3592530"/>
              <a:gd name="connsiteY61" fmla="*/ 317712 h 1477821"/>
              <a:gd name="connsiteX62" fmla="*/ 1452417 w 3592530"/>
              <a:gd name="connsiteY62" fmla="*/ 288772 h 1477821"/>
              <a:gd name="connsiteX63" fmla="*/ 1445773 w 3592530"/>
              <a:gd name="connsiteY63" fmla="*/ 286545 h 1477821"/>
              <a:gd name="connsiteX64" fmla="*/ 1436914 w 3592530"/>
              <a:gd name="connsiteY64" fmla="*/ 284319 h 1477821"/>
              <a:gd name="connsiteX65" fmla="*/ 1412553 w 3592530"/>
              <a:gd name="connsiteY65" fmla="*/ 299903 h 1477821"/>
              <a:gd name="connsiteX66" fmla="*/ 1408124 w 3592530"/>
              <a:gd name="connsiteY66" fmla="*/ 304355 h 1477821"/>
              <a:gd name="connsiteX67" fmla="*/ 1399265 w 3592530"/>
              <a:gd name="connsiteY67" fmla="*/ 293224 h 1477821"/>
              <a:gd name="connsiteX68" fmla="*/ 1392621 w 3592530"/>
              <a:gd name="connsiteY68" fmla="*/ 277641 h 1477821"/>
              <a:gd name="connsiteX69" fmla="*/ 1383762 w 3592530"/>
              <a:gd name="connsiteY69" fmla="*/ 248700 h 1477821"/>
              <a:gd name="connsiteX70" fmla="*/ 1341684 w 3592530"/>
              <a:gd name="connsiteY70" fmla="*/ 230890 h 1477821"/>
              <a:gd name="connsiteX71" fmla="*/ 1337255 w 3592530"/>
              <a:gd name="connsiteY71" fmla="*/ 230890 h 1477821"/>
              <a:gd name="connsiteX72" fmla="*/ 1319538 w 3592530"/>
              <a:gd name="connsiteY72" fmla="*/ 226438 h 1477821"/>
              <a:gd name="connsiteX73" fmla="*/ 1323967 w 3592530"/>
              <a:gd name="connsiteY73" fmla="*/ 206402 h 1477821"/>
              <a:gd name="connsiteX74" fmla="*/ 1326181 w 3592530"/>
              <a:gd name="connsiteY74" fmla="*/ 193045 h 1477821"/>
              <a:gd name="connsiteX75" fmla="*/ 1326181 w 3592530"/>
              <a:gd name="connsiteY75" fmla="*/ 132937 h 1477821"/>
              <a:gd name="connsiteX76" fmla="*/ 1339469 w 3592530"/>
              <a:gd name="connsiteY76" fmla="*/ 135163 h 1477821"/>
              <a:gd name="connsiteX77" fmla="*/ 1350543 w 3592530"/>
              <a:gd name="connsiteY77" fmla="*/ 135163 h 1477821"/>
              <a:gd name="connsiteX78" fmla="*/ 1352757 w 3592530"/>
              <a:gd name="connsiteY78" fmla="*/ 135163 h 1477821"/>
              <a:gd name="connsiteX79" fmla="*/ 1412553 w 3592530"/>
              <a:gd name="connsiteY79" fmla="*/ 121806 h 1477821"/>
              <a:gd name="connsiteX80" fmla="*/ 1470134 w 3592530"/>
              <a:gd name="connsiteY80" fmla="*/ 32758 h 1477821"/>
              <a:gd name="connsiteX81" fmla="*/ 1235303 w 3592530"/>
              <a:gd name="connsiteY81" fmla="*/ 0 h 1477821"/>
              <a:gd name="connsiteX82" fmla="*/ 1387741 w 3592530"/>
              <a:gd name="connsiteY82" fmla="*/ 0 h 1477821"/>
              <a:gd name="connsiteX83" fmla="*/ 1392344 w 3592530"/>
              <a:gd name="connsiteY83" fmla="*/ 6322 h 1477821"/>
              <a:gd name="connsiteX84" fmla="*/ 1397050 w 3592530"/>
              <a:gd name="connsiteY84" fmla="*/ 34984 h 1477821"/>
              <a:gd name="connsiteX85" fmla="*/ 1377118 w 3592530"/>
              <a:gd name="connsiteY85" fmla="*/ 55020 h 1477821"/>
              <a:gd name="connsiteX86" fmla="*/ 1357186 w 3592530"/>
              <a:gd name="connsiteY86" fmla="*/ 59472 h 1477821"/>
              <a:gd name="connsiteX87" fmla="*/ 1288532 w 3592530"/>
              <a:gd name="connsiteY87" fmla="*/ 32758 h 1477821"/>
              <a:gd name="connsiteX88" fmla="*/ 1286318 w 3592530"/>
              <a:gd name="connsiteY88" fmla="*/ 32758 h 1477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3592530" h="1477821">
                <a:moveTo>
                  <a:pt x="1460630" y="0"/>
                </a:moveTo>
                <a:lnTo>
                  <a:pt x="3592530" y="0"/>
                </a:lnTo>
                <a:lnTo>
                  <a:pt x="3592530" y="1477821"/>
                </a:lnTo>
                <a:lnTo>
                  <a:pt x="0" y="1477821"/>
                </a:lnTo>
                <a:lnTo>
                  <a:pt x="0" y="459111"/>
                </a:lnTo>
                <a:lnTo>
                  <a:pt x="56351" y="498035"/>
                </a:lnTo>
                <a:cubicBezTo>
                  <a:pt x="123621" y="533654"/>
                  <a:pt x="200027" y="553690"/>
                  <a:pt x="280862" y="553690"/>
                </a:cubicBezTo>
                <a:cubicBezTo>
                  <a:pt x="442532" y="553690"/>
                  <a:pt x="586485" y="473547"/>
                  <a:pt x="672857" y="353332"/>
                </a:cubicBezTo>
                <a:cubicBezTo>
                  <a:pt x="677286" y="357784"/>
                  <a:pt x="681715" y="366689"/>
                  <a:pt x="686145" y="371141"/>
                </a:cubicBezTo>
                <a:cubicBezTo>
                  <a:pt x="690574" y="377820"/>
                  <a:pt x="699433" y="377820"/>
                  <a:pt x="706077" y="377820"/>
                </a:cubicBezTo>
                <a:cubicBezTo>
                  <a:pt x="708291" y="377820"/>
                  <a:pt x="710506" y="377820"/>
                  <a:pt x="712721" y="377820"/>
                </a:cubicBezTo>
                <a:cubicBezTo>
                  <a:pt x="714935" y="377820"/>
                  <a:pt x="719365" y="377820"/>
                  <a:pt x="721579" y="377820"/>
                </a:cubicBezTo>
                <a:cubicBezTo>
                  <a:pt x="723794" y="380046"/>
                  <a:pt x="726009" y="380046"/>
                  <a:pt x="728223" y="382272"/>
                </a:cubicBezTo>
                <a:cubicBezTo>
                  <a:pt x="732653" y="386725"/>
                  <a:pt x="739296" y="391177"/>
                  <a:pt x="745940" y="393403"/>
                </a:cubicBezTo>
                <a:cubicBezTo>
                  <a:pt x="774731" y="402308"/>
                  <a:pt x="799092" y="408987"/>
                  <a:pt x="823454" y="417892"/>
                </a:cubicBezTo>
                <a:cubicBezTo>
                  <a:pt x="827883" y="417892"/>
                  <a:pt x="836742" y="420118"/>
                  <a:pt x="843386" y="420118"/>
                </a:cubicBezTo>
                <a:cubicBezTo>
                  <a:pt x="845600" y="420118"/>
                  <a:pt x="847815" y="420118"/>
                  <a:pt x="850030" y="420118"/>
                </a:cubicBezTo>
                <a:cubicBezTo>
                  <a:pt x="874391" y="415665"/>
                  <a:pt x="894323" y="395630"/>
                  <a:pt x="898752" y="373367"/>
                </a:cubicBezTo>
                <a:cubicBezTo>
                  <a:pt x="898752" y="368915"/>
                  <a:pt x="900967" y="368915"/>
                  <a:pt x="905396" y="368915"/>
                </a:cubicBezTo>
                <a:cubicBezTo>
                  <a:pt x="909825" y="368915"/>
                  <a:pt x="912040" y="368915"/>
                  <a:pt x="914255" y="366689"/>
                </a:cubicBezTo>
                <a:cubicBezTo>
                  <a:pt x="927543" y="355558"/>
                  <a:pt x="934187" y="342201"/>
                  <a:pt x="943045" y="328843"/>
                </a:cubicBezTo>
                <a:cubicBezTo>
                  <a:pt x="943045" y="326617"/>
                  <a:pt x="945260" y="324391"/>
                  <a:pt x="947475" y="322165"/>
                </a:cubicBezTo>
                <a:cubicBezTo>
                  <a:pt x="949689" y="315486"/>
                  <a:pt x="951904" y="308807"/>
                  <a:pt x="947475" y="299903"/>
                </a:cubicBezTo>
                <a:cubicBezTo>
                  <a:pt x="945260" y="295450"/>
                  <a:pt x="940831" y="290998"/>
                  <a:pt x="934187" y="288772"/>
                </a:cubicBezTo>
                <a:cubicBezTo>
                  <a:pt x="923113" y="286545"/>
                  <a:pt x="909825" y="284319"/>
                  <a:pt x="898752" y="284319"/>
                </a:cubicBezTo>
                <a:cubicBezTo>
                  <a:pt x="896537" y="284319"/>
                  <a:pt x="894323" y="284319"/>
                  <a:pt x="892108" y="284319"/>
                </a:cubicBezTo>
                <a:cubicBezTo>
                  <a:pt x="889893" y="286545"/>
                  <a:pt x="887679" y="286545"/>
                  <a:pt x="885464" y="286545"/>
                </a:cubicBezTo>
                <a:cubicBezTo>
                  <a:pt x="878820" y="286545"/>
                  <a:pt x="872176" y="284319"/>
                  <a:pt x="865532" y="284319"/>
                </a:cubicBezTo>
                <a:cubicBezTo>
                  <a:pt x="861103" y="279867"/>
                  <a:pt x="861103" y="279867"/>
                  <a:pt x="861103" y="279867"/>
                </a:cubicBezTo>
                <a:cubicBezTo>
                  <a:pt x="856674" y="275414"/>
                  <a:pt x="852244" y="275414"/>
                  <a:pt x="847815" y="275414"/>
                </a:cubicBezTo>
                <a:cubicBezTo>
                  <a:pt x="847815" y="275414"/>
                  <a:pt x="847815" y="275414"/>
                  <a:pt x="845600" y="275414"/>
                </a:cubicBezTo>
                <a:cubicBezTo>
                  <a:pt x="856674" y="266510"/>
                  <a:pt x="856674" y="266510"/>
                  <a:pt x="856674" y="266510"/>
                </a:cubicBezTo>
                <a:cubicBezTo>
                  <a:pt x="861103" y="266510"/>
                  <a:pt x="865532" y="266510"/>
                  <a:pt x="869962" y="266510"/>
                </a:cubicBezTo>
                <a:cubicBezTo>
                  <a:pt x="894323" y="266510"/>
                  <a:pt x="918684" y="264283"/>
                  <a:pt x="938616" y="259831"/>
                </a:cubicBezTo>
                <a:cubicBezTo>
                  <a:pt x="958548" y="255378"/>
                  <a:pt x="978480" y="253152"/>
                  <a:pt x="993982" y="253152"/>
                </a:cubicBezTo>
                <a:cubicBezTo>
                  <a:pt x="998412" y="253152"/>
                  <a:pt x="1000626" y="253152"/>
                  <a:pt x="1002841" y="253152"/>
                </a:cubicBezTo>
                <a:cubicBezTo>
                  <a:pt x="1005056" y="253152"/>
                  <a:pt x="1009485" y="253152"/>
                  <a:pt x="1011700" y="253152"/>
                </a:cubicBezTo>
                <a:cubicBezTo>
                  <a:pt x="1022773" y="253152"/>
                  <a:pt x="1036061" y="255378"/>
                  <a:pt x="1047134" y="255378"/>
                </a:cubicBezTo>
                <a:cubicBezTo>
                  <a:pt x="1062637" y="255378"/>
                  <a:pt x="1073710" y="253152"/>
                  <a:pt x="1084784" y="250926"/>
                </a:cubicBezTo>
                <a:cubicBezTo>
                  <a:pt x="1086998" y="255378"/>
                  <a:pt x="1086998" y="262057"/>
                  <a:pt x="1089213" y="266510"/>
                </a:cubicBezTo>
                <a:cubicBezTo>
                  <a:pt x="1093642" y="286545"/>
                  <a:pt x="1098071" y="306581"/>
                  <a:pt x="1113574" y="322165"/>
                </a:cubicBezTo>
                <a:cubicBezTo>
                  <a:pt x="1122433" y="335522"/>
                  <a:pt x="1133506" y="342201"/>
                  <a:pt x="1146794" y="348879"/>
                </a:cubicBezTo>
                <a:cubicBezTo>
                  <a:pt x="1151223" y="351105"/>
                  <a:pt x="1157867" y="355558"/>
                  <a:pt x="1164511" y="360010"/>
                </a:cubicBezTo>
                <a:cubicBezTo>
                  <a:pt x="1173370" y="364463"/>
                  <a:pt x="1180014" y="364463"/>
                  <a:pt x="1188872" y="364463"/>
                </a:cubicBezTo>
                <a:cubicBezTo>
                  <a:pt x="1199946" y="364463"/>
                  <a:pt x="1217663" y="360010"/>
                  <a:pt x="1226522" y="360010"/>
                </a:cubicBezTo>
                <a:cubicBezTo>
                  <a:pt x="1266386" y="360010"/>
                  <a:pt x="1295176" y="380046"/>
                  <a:pt x="1328396" y="406761"/>
                </a:cubicBezTo>
                <a:cubicBezTo>
                  <a:pt x="1332825" y="408987"/>
                  <a:pt x="1339469" y="411213"/>
                  <a:pt x="1348328" y="411213"/>
                </a:cubicBezTo>
                <a:cubicBezTo>
                  <a:pt x="1359401" y="411213"/>
                  <a:pt x="1370474" y="408987"/>
                  <a:pt x="1379333" y="402308"/>
                </a:cubicBezTo>
                <a:cubicBezTo>
                  <a:pt x="1379333" y="404534"/>
                  <a:pt x="1379333" y="404534"/>
                  <a:pt x="1379333" y="404534"/>
                </a:cubicBezTo>
                <a:cubicBezTo>
                  <a:pt x="1385977" y="413439"/>
                  <a:pt x="1392621" y="422344"/>
                  <a:pt x="1401480" y="429023"/>
                </a:cubicBezTo>
                <a:cubicBezTo>
                  <a:pt x="1412553" y="437927"/>
                  <a:pt x="1428056" y="440154"/>
                  <a:pt x="1441344" y="440154"/>
                </a:cubicBezTo>
                <a:cubicBezTo>
                  <a:pt x="1445773" y="440154"/>
                  <a:pt x="1450202" y="440154"/>
                  <a:pt x="1454632" y="440154"/>
                </a:cubicBezTo>
                <a:cubicBezTo>
                  <a:pt x="1461276" y="440154"/>
                  <a:pt x="1467920" y="440154"/>
                  <a:pt x="1474564" y="440154"/>
                </a:cubicBezTo>
                <a:cubicBezTo>
                  <a:pt x="1476778" y="444606"/>
                  <a:pt x="1481208" y="446832"/>
                  <a:pt x="1485637" y="446832"/>
                </a:cubicBezTo>
                <a:cubicBezTo>
                  <a:pt x="1490066" y="444606"/>
                  <a:pt x="1532145" y="431249"/>
                  <a:pt x="1534360" y="431249"/>
                </a:cubicBezTo>
                <a:cubicBezTo>
                  <a:pt x="1536574" y="431249"/>
                  <a:pt x="1538789" y="429023"/>
                  <a:pt x="1538789" y="429023"/>
                </a:cubicBezTo>
                <a:cubicBezTo>
                  <a:pt x="1549862" y="424570"/>
                  <a:pt x="1543218" y="408987"/>
                  <a:pt x="1536574" y="397856"/>
                </a:cubicBezTo>
                <a:cubicBezTo>
                  <a:pt x="1536574" y="395630"/>
                  <a:pt x="1534360" y="393403"/>
                  <a:pt x="1534360" y="391177"/>
                </a:cubicBezTo>
                <a:cubicBezTo>
                  <a:pt x="1532145" y="386725"/>
                  <a:pt x="1532145" y="382272"/>
                  <a:pt x="1532145" y="377820"/>
                </a:cubicBezTo>
                <a:cubicBezTo>
                  <a:pt x="1532145" y="373367"/>
                  <a:pt x="1532145" y="366689"/>
                  <a:pt x="1529930" y="362236"/>
                </a:cubicBezTo>
                <a:cubicBezTo>
                  <a:pt x="1525501" y="348879"/>
                  <a:pt x="1509998" y="339974"/>
                  <a:pt x="1496710" y="333296"/>
                </a:cubicBezTo>
                <a:cubicBezTo>
                  <a:pt x="1496710" y="328843"/>
                  <a:pt x="1494496" y="322165"/>
                  <a:pt x="1490066" y="317712"/>
                </a:cubicBezTo>
                <a:cubicBezTo>
                  <a:pt x="1467920" y="302129"/>
                  <a:pt x="1456846" y="295450"/>
                  <a:pt x="1452417" y="288772"/>
                </a:cubicBezTo>
                <a:cubicBezTo>
                  <a:pt x="1447988" y="286545"/>
                  <a:pt x="1445773" y="286545"/>
                  <a:pt x="1445773" y="286545"/>
                </a:cubicBezTo>
                <a:cubicBezTo>
                  <a:pt x="1443558" y="284319"/>
                  <a:pt x="1439129" y="284319"/>
                  <a:pt x="1436914" y="284319"/>
                </a:cubicBezTo>
                <a:cubicBezTo>
                  <a:pt x="1428056" y="284319"/>
                  <a:pt x="1421412" y="290998"/>
                  <a:pt x="1412553" y="299903"/>
                </a:cubicBezTo>
                <a:cubicBezTo>
                  <a:pt x="1410338" y="299903"/>
                  <a:pt x="1410338" y="302129"/>
                  <a:pt x="1408124" y="304355"/>
                </a:cubicBezTo>
                <a:cubicBezTo>
                  <a:pt x="1405909" y="304355"/>
                  <a:pt x="1399265" y="297676"/>
                  <a:pt x="1399265" y="293224"/>
                </a:cubicBezTo>
                <a:cubicBezTo>
                  <a:pt x="1397050" y="288772"/>
                  <a:pt x="1394836" y="282093"/>
                  <a:pt x="1392621" y="277641"/>
                </a:cubicBezTo>
                <a:cubicBezTo>
                  <a:pt x="1390406" y="266510"/>
                  <a:pt x="1388192" y="257605"/>
                  <a:pt x="1383762" y="248700"/>
                </a:cubicBezTo>
                <a:cubicBezTo>
                  <a:pt x="1374904" y="230890"/>
                  <a:pt x="1357186" y="230890"/>
                  <a:pt x="1341684" y="230890"/>
                </a:cubicBezTo>
                <a:cubicBezTo>
                  <a:pt x="1339469" y="230890"/>
                  <a:pt x="1339469" y="230890"/>
                  <a:pt x="1337255" y="230890"/>
                </a:cubicBezTo>
                <a:cubicBezTo>
                  <a:pt x="1330611" y="230890"/>
                  <a:pt x="1321752" y="230890"/>
                  <a:pt x="1319538" y="226438"/>
                </a:cubicBezTo>
                <a:cubicBezTo>
                  <a:pt x="1317323" y="221985"/>
                  <a:pt x="1321752" y="213081"/>
                  <a:pt x="1323967" y="206402"/>
                </a:cubicBezTo>
                <a:cubicBezTo>
                  <a:pt x="1323967" y="201950"/>
                  <a:pt x="1326181" y="197497"/>
                  <a:pt x="1326181" y="193045"/>
                </a:cubicBezTo>
                <a:cubicBezTo>
                  <a:pt x="1330611" y="175235"/>
                  <a:pt x="1330611" y="152973"/>
                  <a:pt x="1326181" y="132937"/>
                </a:cubicBezTo>
                <a:cubicBezTo>
                  <a:pt x="1330611" y="132937"/>
                  <a:pt x="1335040" y="132937"/>
                  <a:pt x="1339469" y="135163"/>
                </a:cubicBezTo>
                <a:cubicBezTo>
                  <a:pt x="1341684" y="135163"/>
                  <a:pt x="1346113" y="135163"/>
                  <a:pt x="1350543" y="135163"/>
                </a:cubicBezTo>
                <a:cubicBezTo>
                  <a:pt x="1350543" y="135163"/>
                  <a:pt x="1352757" y="135163"/>
                  <a:pt x="1352757" y="135163"/>
                </a:cubicBezTo>
                <a:cubicBezTo>
                  <a:pt x="1377118" y="135163"/>
                  <a:pt x="1397050" y="130711"/>
                  <a:pt x="1412553" y="121806"/>
                </a:cubicBezTo>
                <a:cubicBezTo>
                  <a:pt x="1447988" y="101770"/>
                  <a:pt x="1470134" y="68377"/>
                  <a:pt x="1470134" y="32758"/>
                </a:cubicBezTo>
                <a:close/>
                <a:moveTo>
                  <a:pt x="1235303" y="0"/>
                </a:moveTo>
                <a:lnTo>
                  <a:pt x="1387741" y="0"/>
                </a:lnTo>
                <a:lnTo>
                  <a:pt x="1392344" y="6322"/>
                </a:lnTo>
                <a:cubicBezTo>
                  <a:pt x="1397050" y="15505"/>
                  <a:pt x="1399265" y="24966"/>
                  <a:pt x="1397050" y="34984"/>
                </a:cubicBezTo>
                <a:cubicBezTo>
                  <a:pt x="1397050" y="41663"/>
                  <a:pt x="1385977" y="50567"/>
                  <a:pt x="1377118" y="55020"/>
                </a:cubicBezTo>
                <a:cubicBezTo>
                  <a:pt x="1370474" y="57246"/>
                  <a:pt x="1363830" y="59472"/>
                  <a:pt x="1357186" y="59472"/>
                </a:cubicBezTo>
                <a:cubicBezTo>
                  <a:pt x="1332825" y="59472"/>
                  <a:pt x="1308464" y="46115"/>
                  <a:pt x="1288532" y="32758"/>
                </a:cubicBezTo>
                <a:cubicBezTo>
                  <a:pt x="1286318" y="32758"/>
                  <a:pt x="1286318" y="32758"/>
                  <a:pt x="1286318" y="32758"/>
                </a:cubicBezTo>
                <a:close/>
              </a:path>
            </a:pathLst>
          </a:custGeom>
          <a:blipFill>
            <a:blip r:embed="rId3" cstate="screen">
              <a:extLst>
                <a:ext uri="{28A0092B-C50C-407E-A947-70E740481C1C}">
                  <a14:useLocalDpi xmlns:a14="http://schemas.microsoft.com/office/drawing/2010/main"/>
                </a:ext>
              </a:extLst>
            </a:blip>
            <a:srcRect/>
            <a:stretch>
              <a:fillRect/>
            </a:stretch>
          </a:blipFill>
        </p:spPr>
        <p:txBody>
          <a:bodyPr wrap="square">
            <a:noAutofit/>
          </a:bodyPr>
          <a:lstStyle>
            <a:lvl1pPr marL="0" indent="0">
              <a:spcAft>
                <a:spcPts val="0"/>
              </a:spcAft>
              <a:buFont typeface="Arial" panose="020B0604020202020204" pitchFamily="34" charset="0"/>
              <a:buNone/>
              <a:defRPr sz="300">
                <a:noFill/>
              </a:defRPr>
            </a:lvl1pPr>
            <a:lvl2pPr marL="0" indent="0">
              <a:spcAft>
                <a:spcPts val="0"/>
              </a:spcAft>
              <a:buNone/>
              <a:defRPr sz="300">
                <a:noFill/>
              </a:defRPr>
            </a:lvl2pPr>
            <a:lvl3pPr marL="0" indent="0">
              <a:spcAft>
                <a:spcPts val="0"/>
              </a:spcAft>
              <a:buNone/>
              <a:defRPr sz="300">
                <a:noFill/>
              </a:defRPr>
            </a:lvl3pPr>
            <a:lvl4pPr marL="0" indent="0">
              <a:spcAft>
                <a:spcPts val="0"/>
              </a:spcAft>
              <a:buNone/>
              <a:defRPr sz="300">
                <a:noFill/>
              </a:defRPr>
            </a:lvl4pPr>
            <a:lvl5pPr marL="0" indent="0">
              <a:spcAft>
                <a:spcPts val="0"/>
              </a:spcAft>
              <a:buNone/>
              <a:defRPr sz="300">
                <a:noFill/>
              </a:defRPr>
            </a:lvl5pPr>
            <a:lvl6pPr marL="0" indent="0">
              <a:spcAft>
                <a:spcPts val="0"/>
              </a:spcAft>
              <a:buNone/>
              <a:defRPr sz="300">
                <a:noFill/>
              </a:defRPr>
            </a:lvl6pPr>
            <a:lvl7pPr marL="0" indent="0">
              <a:spcAft>
                <a:spcPts val="0"/>
              </a:spcAft>
              <a:buNone/>
              <a:defRPr sz="300">
                <a:noFill/>
              </a:defRPr>
            </a:lvl7pPr>
            <a:lvl8pPr marL="0" indent="0">
              <a:spcAft>
                <a:spcPts val="0"/>
              </a:spcAft>
              <a:buNone/>
              <a:defRPr sz="300">
                <a:noFill/>
              </a:defRPr>
            </a:lvl8pPr>
            <a:lvl9pPr marL="0" indent="0">
              <a:spcAft>
                <a:spcPts val="0"/>
              </a:spcAft>
              <a:buNone/>
              <a:defRPr sz="300">
                <a:no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45850888"/>
      </p:ext>
    </p:extLst>
  </p:cSld>
  <p:clrMapOvr>
    <a:masterClrMapping/>
  </p:clrMapOvr>
  <p:hf sldNum="0"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RBMH Title only">
    <p:bg bwMode="gray">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E11BC-B08D-461D-9A2B-ABB935AAAF21}"/>
              </a:ext>
            </a:extLst>
          </p:cNvPr>
          <p:cNvSpPr>
            <a:spLocks noGrp="1"/>
          </p:cNvSpPr>
          <p:nvPr>
            <p:ph type="title"/>
          </p:nvPr>
        </p:nvSpPr>
        <p:spPr bwMode="gray">
          <a:xfrm>
            <a:off x="1775520" y="361228"/>
            <a:ext cx="9861443" cy="546914"/>
          </a:xfrm>
        </p:spPr>
        <p:txBody>
          <a:bodyPr/>
          <a:lstStyle>
            <a:lvl1pPr>
              <a:defRPr/>
            </a:lvl1pPr>
          </a:lstStyle>
          <a:p>
            <a:r>
              <a:rPr lang="en-US" dirty="0"/>
              <a:t>Click to edit Master title style</a:t>
            </a:r>
          </a:p>
        </p:txBody>
      </p:sp>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7" name="Subtitle 2">
            <a:extLst>
              <a:ext uri="{FF2B5EF4-FFF2-40B4-BE49-F238E27FC236}">
                <a16:creationId xmlns:a16="http://schemas.microsoft.com/office/drawing/2014/main" id="{316D0B28-82C1-43A9-ADE6-6EB8DB840040}"/>
              </a:ext>
            </a:extLst>
          </p:cNvPr>
          <p:cNvSpPr>
            <a:spLocks noGrp="1"/>
          </p:cNvSpPr>
          <p:nvPr>
            <p:ph type="subTitle" idx="13"/>
          </p:nvPr>
        </p:nvSpPr>
        <p:spPr bwMode="gray">
          <a:xfrm>
            <a:off x="1792186" y="940347"/>
            <a:ext cx="9844983" cy="313423"/>
          </a:xfrm>
        </p:spPr>
        <p:txBody>
          <a:bodyPr/>
          <a:lstStyle>
            <a:lvl1pPr marL="0" indent="0" algn="l">
              <a:buNone/>
              <a:defRPr sz="2600"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323975126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RBMH Blank">
    <p:bg bwMode="gray">
      <p:bgPr>
        <a:solidFill>
          <a:schemeClr val="bg2"/>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Tree>
    <p:extLst>
      <p:ext uri="{BB962C8B-B14F-4D97-AF65-F5344CB8AC3E}">
        <p14:creationId xmlns:p14="http://schemas.microsoft.com/office/powerpoint/2010/main" val="177114900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RBMH Image">
    <p:bg bwMode="gray">
      <p:bgPr>
        <a:solidFill>
          <a:schemeClr val="bg2"/>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8" name="Picture Placeholder 10"/>
          <p:cNvSpPr>
            <a:spLocks noGrp="1"/>
          </p:cNvSpPr>
          <p:nvPr>
            <p:ph type="pic" sz="quarter" idx="15"/>
          </p:nvPr>
        </p:nvSpPr>
        <p:spPr bwMode="gray">
          <a:xfrm>
            <a:off x="0" y="1"/>
            <a:ext cx="12192000" cy="6858000"/>
          </a:xfrm>
        </p:spPr>
        <p:txBody>
          <a:bodyPr bIns="720000" anchor="ctr"/>
          <a:lstStyle>
            <a:lvl1pPr algn="ctr">
              <a:defRPr/>
            </a:lvl1pPr>
          </a:lstStyle>
          <a:p>
            <a:endParaRPr lang="en-US" dirty="0"/>
          </a:p>
        </p:txBody>
      </p:sp>
    </p:spTree>
    <p:extLst>
      <p:ext uri="{BB962C8B-B14F-4D97-AF65-F5344CB8AC3E}">
        <p14:creationId xmlns:p14="http://schemas.microsoft.com/office/powerpoint/2010/main" val="7131434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RB Text">
    <p:bg bwMode="gray">
      <p:bgPr>
        <a:solidFill>
          <a:schemeClr val="bg2"/>
        </a:solidFill>
        <a:effectLst/>
      </p:bgPr>
    </p:bg>
    <p:spTree>
      <p:nvGrpSpPr>
        <p:cNvPr id="1" name=""/>
        <p:cNvGrpSpPr/>
        <p:nvPr/>
      </p:nvGrpSpPr>
      <p:grpSpPr>
        <a:xfrm>
          <a:off x="0" y="0"/>
          <a:ext cx="0" cy="0"/>
          <a:chOff x="0" y="0"/>
          <a:chExt cx="0" cy="0"/>
        </a:xfrm>
      </p:grpSpPr>
      <p:sp>
        <p:nvSpPr>
          <p:cNvPr id="11" name="Text Placeholder 10"/>
          <p:cNvSpPr>
            <a:spLocks noGrp="1"/>
          </p:cNvSpPr>
          <p:nvPr>
            <p:ph type="body" sz="quarter" idx="14"/>
          </p:nvPr>
        </p:nvSpPr>
        <p:spPr bwMode="gray">
          <a:xfrm>
            <a:off x="533399" y="1966832"/>
            <a:ext cx="11103563" cy="4537949"/>
          </a:xfrm>
        </p:spPr>
        <p:txBody>
          <a:bodyPr/>
          <a:lstStyle>
            <a:lvl1pP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009E11BC-B08D-461D-9A2B-ABB935AAAF21}"/>
              </a:ext>
            </a:extLst>
          </p:cNvPr>
          <p:cNvSpPr>
            <a:spLocks noGrp="1"/>
          </p:cNvSpPr>
          <p:nvPr>
            <p:ph type="title"/>
          </p:nvPr>
        </p:nvSpPr>
        <p:spPr bwMode="gray">
          <a:xfrm>
            <a:off x="1775520" y="361228"/>
            <a:ext cx="9861443" cy="546914"/>
          </a:xfrm>
        </p:spPr>
        <p:txBody>
          <a:bodyPr/>
          <a:lstStyle>
            <a:lvl1pPr>
              <a:defRPr/>
            </a:lvl1p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7" name="Subtitle 2">
            <a:extLst>
              <a:ext uri="{FF2B5EF4-FFF2-40B4-BE49-F238E27FC236}">
                <a16:creationId xmlns:a16="http://schemas.microsoft.com/office/drawing/2014/main" id="{316D0B28-82C1-43A9-ADE6-6EB8DB840040}"/>
              </a:ext>
            </a:extLst>
          </p:cNvPr>
          <p:cNvSpPr>
            <a:spLocks noGrp="1"/>
          </p:cNvSpPr>
          <p:nvPr>
            <p:ph type="subTitle" idx="13"/>
          </p:nvPr>
        </p:nvSpPr>
        <p:spPr bwMode="gray">
          <a:xfrm>
            <a:off x="1792186" y="940347"/>
            <a:ext cx="9844983" cy="313423"/>
          </a:xfrm>
        </p:spPr>
        <p:txBody>
          <a:bodyPr/>
          <a:lstStyle>
            <a:lvl1pPr marL="0" indent="0" algn="l">
              <a:buNone/>
              <a:defRPr sz="2600"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5715277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B Text (2)">
    <p:bg bwMode="gray">
      <p:bgPr>
        <a:solidFill>
          <a:schemeClr val="bg2"/>
        </a:solidFill>
        <a:effectLst/>
      </p:bgPr>
    </p:bg>
    <p:spTree>
      <p:nvGrpSpPr>
        <p:cNvPr id="1" name=""/>
        <p:cNvGrpSpPr/>
        <p:nvPr/>
      </p:nvGrpSpPr>
      <p:grpSpPr>
        <a:xfrm>
          <a:off x="0" y="0"/>
          <a:ext cx="0" cy="0"/>
          <a:chOff x="0" y="0"/>
          <a:chExt cx="0" cy="0"/>
        </a:xfrm>
      </p:grpSpPr>
      <p:sp>
        <p:nvSpPr>
          <p:cNvPr id="11" name="Text Placeholder 10"/>
          <p:cNvSpPr>
            <a:spLocks noGrp="1"/>
          </p:cNvSpPr>
          <p:nvPr>
            <p:ph type="body" sz="quarter" idx="14"/>
          </p:nvPr>
        </p:nvSpPr>
        <p:spPr bwMode="gray">
          <a:xfrm>
            <a:off x="533398" y="1966832"/>
            <a:ext cx="5461200" cy="4537949"/>
          </a:xfrm>
        </p:spPr>
        <p:txBody>
          <a:bodyPr/>
          <a:lstStyle>
            <a:lvl1pP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009E11BC-B08D-461D-9A2B-ABB935AAAF21}"/>
              </a:ext>
            </a:extLst>
          </p:cNvPr>
          <p:cNvSpPr>
            <a:spLocks noGrp="1"/>
          </p:cNvSpPr>
          <p:nvPr>
            <p:ph type="title"/>
          </p:nvPr>
        </p:nvSpPr>
        <p:spPr bwMode="gray">
          <a:xfrm>
            <a:off x="1775520" y="361228"/>
            <a:ext cx="9861443" cy="546914"/>
          </a:xfrm>
        </p:spPr>
        <p:txBody>
          <a:bodyPr/>
          <a:lstStyle>
            <a:lvl1pPr>
              <a:defRPr/>
            </a:lvl1p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7" name="Subtitle 2">
            <a:extLst>
              <a:ext uri="{FF2B5EF4-FFF2-40B4-BE49-F238E27FC236}">
                <a16:creationId xmlns:a16="http://schemas.microsoft.com/office/drawing/2014/main" id="{316D0B28-82C1-43A9-ADE6-6EB8DB840040}"/>
              </a:ext>
            </a:extLst>
          </p:cNvPr>
          <p:cNvSpPr>
            <a:spLocks noGrp="1"/>
          </p:cNvSpPr>
          <p:nvPr>
            <p:ph type="subTitle" idx="13"/>
          </p:nvPr>
        </p:nvSpPr>
        <p:spPr bwMode="gray">
          <a:xfrm>
            <a:off x="1792186" y="940347"/>
            <a:ext cx="9844983" cy="313423"/>
          </a:xfrm>
        </p:spPr>
        <p:txBody>
          <a:bodyPr/>
          <a:lstStyle>
            <a:lvl1pPr marL="0" indent="0" algn="l">
              <a:buNone/>
              <a:defRPr sz="2600"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9" name="Text Placeholder 10"/>
          <p:cNvSpPr>
            <a:spLocks noGrp="1"/>
          </p:cNvSpPr>
          <p:nvPr>
            <p:ph type="body" sz="quarter" idx="15"/>
          </p:nvPr>
        </p:nvSpPr>
        <p:spPr bwMode="gray">
          <a:xfrm>
            <a:off x="6175820" y="1966832"/>
            <a:ext cx="5461200" cy="4537949"/>
          </a:xfrm>
        </p:spPr>
        <p:txBody>
          <a:bodyPr/>
          <a:lstStyle>
            <a:lvl1pP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849424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B Text &amp; Image 1">
    <p:bg bwMode="gray">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E11BC-B08D-461D-9A2B-ABB935AAAF21}"/>
              </a:ext>
            </a:extLst>
          </p:cNvPr>
          <p:cNvSpPr>
            <a:spLocks noGrp="1"/>
          </p:cNvSpPr>
          <p:nvPr>
            <p:ph type="title"/>
          </p:nvPr>
        </p:nvSpPr>
        <p:spPr bwMode="gray">
          <a:xfrm>
            <a:off x="1775520" y="361228"/>
            <a:ext cx="9861443" cy="546914"/>
          </a:xfrm>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11" name="Picture Placeholder 10"/>
          <p:cNvSpPr>
            <a:spLocks noGrp="1"/>
          </p:cNvSpPr>
          <p:nvPr>
            <p:ph type="pic" sz="quarter" idx="15"/>
          </p:nvPr>
        </p:nvSpPr>
        <p:spPr bwMode="gray">
          <a:xfrm>
            <a:off x="0" y="1983582"/>
            <a:ext cx="12192000" cy="4874418"/>
          </a:xfrm>
        </p:spPr>
        <p:txBody>
          <a:bodyPr bIns="720000" anchor="ctr"/>
          <a:lstStyle>
            <a:lvl1pPr algn="ctr">
              <a:defRPr/>
            </a:lvl1pPr>
          </a:lstStyle>
          <a:p>
            <a:r>
              <a:rPr lang="en-US"/>
              <a:t>Click icon to add picture</a:t>
            </a:r>
            <a:endParaRPr lang="en-US" dirty="0"/>
          </a:p>
        </p:txBody>
      </p:sp>
      <p:sp>
        <p:nvSpPr>
          <p:cNvPr id="9" name="Text Placeholder 8"/>
          <p:cNvSpPr>
            <a:spLocks noGrp="1"/>
          </p:cNvSpPr>
          <p:nvPr>
            <p:ph type="body" sz="quarter" idx="14"/>
          </p:nvPr>
        </p:nvSpPr>
        <p:spPr bwMode="gray">
          <a:xfrm>
            <a:off x="-323082" y="3088975"/>
            <a:ext cx="5266800" cy="2667600"/>
          </a:xfrm>
          <a:prstGeom prst="parallelogram">
            <a:avLst>
              <a:gd name="adj" fmla="val 9976"/>
            </a:avLst>
          </a:prstGeom>
          <a:solidFill>
            <a:schemeClr val="bg2"/>
          </a:solidFill>
          <a:effectLst>
            <a:outerShdw blurRad="152400" sx="102000" sy="102000" algn="tl" rotWithShape="0">
              <a:prstClr val="black">
                <a:alpha val="15000"/>
              </a:prstClr>
            </a:outerShdw>
          </a:effectLst>
        </p:spPr>
        <p:txBody>
          <a:bodyPr lIns="309600"/>
          <a:lstStyle>
            <a:lvl1pP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Subtitle 2">
            <a:extLst>
              <a:ext uri="{FF2B5EF4-FFF2-40B4-BE49-F238E27FC236}">
                <a16:creationId xmlns:a16="http://schemas.microsoft.com/office/drawing/2014/main" id="{316D0B28-82C1-43A9-ADE6-6EB8DB840040}"/>
              </a:ext>
            </a:extLst>
          </p:cNvPr>
          <p:cNvSpPr>
            <a:spLocks noGrp="1"/>
          </p:cNvSpPr>
          <p:nvPr>
            <p:ph type="subTitle" idx="13"/>
          </p:nvPr>
        </p:nvSpPr>
        <p:spPr bwMode="gray">
          <a:xfrm>
            <a:off x="1792186" y="940347"/>
            <a:ext cx="9844983" cy="313423"/>
          </a:xfrm>
        </p:spPr>
        <p:txBody>
          <a:bodyPr/>
          <a:lstStyle>
            <a:lvl1pPr marL="0" indent="0" algn="l">
              <a:buNone/>
              <a:defRPr sz="2600"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9730197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RB Text &amp; Image 2">
    <p:bg bwMode="gray">
      <p:bgPr>
        <a:solidFill>
          <a:schemeClr val="bg2"/>
        </a:solidFill>
        <a:effectLst/>
      </p:bgPr>
    </p:bg>
    <p:spTree>
      <p:nvGrpSpPr>
        <p:cNvPr id="1" name=""/>
        <p:cNvGrpSpPr/>
        <p:nvPr/>
      </p:nvGrpSpPr>
      <p:grpSpPr>
        <a:xfrm>
          <a:off x="0" y="0"/>
          <a:ext cx="0" cy="0"/>
          <a:chOff x="0" y="0"/>
          <a:chExt cx="0" cy="0"/>
        </a:xfrm>
      </p:grpSpPr>
      <p:sp>
        <p:nvSpPr>
          <p:cNvPr id="9" name="Text Placeholder 10"/>
          <p:cNvSpPr>
            <a:spLocks noGrp="1"/>
          </p:cNvSpPr>
          <p:nvPr>
            <p:ph type="body" sz="quarter" idx="16"/>
          </p:nvPr>
        </p:nvSpPr>
        <p:spPr bwMode="gray">
          <a:xfrm>
            <a:off x="8037834" y="1966832"/>
            <a:ext cx="3599185" cy="4537949"/>
          </a:xfrm>
        </p:spPr>
        <p:txBody>
          <a:bodyPr/>
          <a:lstStyle>
            <a:lvl1pP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009E11BC-B08D-461D-9A2B-ABB935AAAF21}"/>
              </a:ext>
            </a:extLst>
          </p:cNvPr>
          <p:cNvSpPr>
            <a:spLocks noGrp="1"/>
          </p:cNvSpPr>
          <p:nvPr>
            <p:ph type="title"/>
          </p:nvPr>
        </p:nvSpPr>
        <p:spPr bwMode="gray">
          <a:xfrm>
            <a:off x="1775520" y="361228"/>
            <a:ext cx="9861443" cy="546914"/>
          </a:xfrm>
        </p:spPr>
        <p:txBody>
          <a:bodyPr/>
          <a:lstStyle>
            <a:lvl1pPr>
              <a:defRPr/>
            </a:lvl1p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7" name="Subtitle 2">
            <a:extLst>
              <a:ext uri="{FF2B5EF4-FFF2-40B4-BE49-F238E27FC236}">
                <a16:creationId xmlns:a16="http://schemas.microsoft.com/office/drawing/2014/main" id="{316D0B28-82C1-43A9-ADE6-6EB8DB840040}"/>
              </a:ext>
            </a:extLst>
          </p:cNvPr>
          <p:cNvSpPr>
            <a:spLocks noGrp="1"/>
          </p:cNvSpPr>
          <p:nvPr>
            <p:ph type="subTitle" idx="13"/>
          </p:nvPr>
        </p:nvSpPr>
        <p:spPr bwMode="gray">
          <a:xfrm>
            <a:off x="1792186" y="940347"/>
            <a:ext cx="9844983" cy="313423"/>
          </a:xfrm>
        </p:spPr>
        <p:txBody>
          <a:bodyPr/>
          <a:lstStyle>
            <a:lvl1pPr marL="0" indent="0" algn="l">
              <a:buNone/>
              <a:defRPr sz="2600"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Picture Placeholder 10"/>
          <p:cNvSpPr>
            <a:spLocks noGrp="1"/>
          </p:cNvSpPr>
          <p:nvPr>
            <p:ph type="pic" sz="quarter" idx="15"/>
          </p:nvPr>
        </p:nvSpPr>
        <p:spPr bwMode="gray">
          <a:xfrm>
            <a:off x="-663575" y="1982787"/>
            <a:ext cx="8467565" cy="4872832"/>
          </a:xfrm>
          <a:prstGeom prst="parallelogram">
            <a:avLst>
              <a:gd name="adj" fmla="val 13141"/>
            </a:avLst>
          </a:prstGeom>
        </p:spPr>
        <p:txBody>
          <a:bodyPr bIns="720000" anchor="ctr"/>
          <a:lstStyle>
            <a:lvl1pPr algn="ctr">
              <a:defRPr/>
            </a:lvl1pPr>
          </a:lstStyle>
          <a:p>
            <a:r>
              <a:rPr lang="en-US"/>
              <a:t>Click icon to add picture</a:t>
            </a:r>
            <a:endParaRPr lang="en-US" dirty="0"/>
          </a:p>
        </p:txBody>
      </p:sp>
    </p:spTree>
    <p:extLst>
      <p:ext uri="{BB962C8B-B14F-4D97-AF65-F5344CB8AC3E}">
        <p14:creationId xmlns:p14="http://schemas.microsoft.com/office/powerpoint/2010/main" val="39075408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B Text &amp; Image 3">
    <p:bg bwMode="gray">
      <p:bgPr>
        <a:solidFill>
          <a:schemeClr val="bg2"/>
        </a:solidFill>
        <a:effectLst/>
      </p:bgPr>
    </p:bg>
    <p:spTree>
      <p:nvGrpSpPr>
        <p:cNvPr id="1" name=""/>
        <p:cNvGrpSpPr/>
        <p:nvPr/>
      </p:nvGrpSpPr>
      <p:grpSpPr>
        <a:xfrm>
          <a:off x="0" y="0"/>
          <a:ext cx="0" cy="0"/>
          <a:chOff x="0" y="0"/>
          <a:chExt cx="0" cy="0"/>
        </a:xfrm>
      </p:grpSpPr>
      <p:sp>
        <p:nvSpPr>
          <p:cNvPr id="9" name="Text Placeholder 10"/>
          <p:cNvSpPr>
            <a:spLocks noGrp="1"/>
          </p:cNvSpPr>
          <p:nvPr>
            <p:ph type="body" sz="quarter" idx="16"/>
          </p:nvPr>
        </p:nvSpPr>
        <p:spPr bwMode="gray">
          <a:xfrm>
            <a:off x="8037834" y="1966832"/>
            <a:ext cx="3599185" cy="4537949"/>
          </a:xfrm>
        </p:spPr>
        <p:txBody>
          <a:bodyPr/>
          <a:lstStyle>
            <a:lvl1pP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009E11BC-B08D-461D-9A2B-ABB935AAAF21}"/>
              </a:ext>
            </a:extLst>
          </p:cNvPr>
          <p:cNvSpPr>
            <a:spLocks noGrp="1"/>
          </p:cNvSpPr>
          <p:nvPr>
            <p:ph type="title"/>
          </p:nvPr>
        </p:nvSpPr>
        <p:spPr bwMode="gray">
          <a:xfrm>
            <a:off x="1775520" y="361228"/>
            <a:ext cx="9861443" cy="546914"/>
          </a:xfrm>
        </p:spPr>
        <p:txBody>
          <a:bodyPr/>
          <a:lstStyle>
            <a:lvl1pPr>
              <a:defRPr/>
            </a:lvl1p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7" name="Subtitle 2">
            <a:extLst>
              <a:ext uri="{FF2B5EF4-FFF2-40B4-BE49-F238E27FC236}">
                <a16:creationId xmlns:a16="http://schemas.microsoft.com/office/drawing/2014/main" id="{316D0B28-82C1-43A9-ADE6-6EB8DB840040}"/>
              </a:ext>
            </a:extLst>
          </p:cNvPr>
          <p:cNvSpPr>
            <a:spLocks noGrp="1"/>
          </p:cNvSpPr>
          <p:nvPr>
            <p:ph type="subTitle" idx="13"/>
          </p:nvPr>
        </p:nvSpPr>
        <p:spPr bwMode="gray">
          <a:xfrm>
            <a:off x="1792186" y="940347"/>
            <a:ext cx="9844983" cy="313423"/>
          </a:xfrm>
        </p:spPr>
        <p:txBody>
          <a:bodyPr/>
          <a:lstStyle>
            <a:lvl1pPr marL="0" indent="0" algn="l">
              <a:buNone/>
              <a:defRPr sz="2600"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Picture Placeholder 10"/>
          <p:cNvSpPr>
            <a:spLocks noGrp="1"/>
          </p:cNvSpPr>
          <p:nvPr>
            <p:ph type="pic" sz="quarter" idx="15"/>
          </p:nvPr>
        </p:nvSpPr>
        <p:spPr bwMode="gray">
          <a:xfrm>
            <a:off x="0" y="1982787"/>
            <a:ext cx="7803990" cy="4872832"/>
          </a:xfrm>
          <a:prstGeom prst="rect">
            <a:avLst/>
          </a:prstGeom>
        </p:spPr>
        <p:txBody>
          <a:bodyPr bIns="720000" anchor="ctr"/>
          <a:lstStyle>
            <a:lvl1pPr algn="ctr">
              <a:defRPr/>
            </a:lvl1pPr>
          </a:lstStyle>
          <a:p>
            <a:r>
              <a:rPr lang="en-US"/>
              <a:t>Click icon to add picture</a:t>
            </a:r>
            <a:endParaRPr lang="en-US" dirty="0"/>
          </a:p>
        </p:txBody>
      </p:sp>
    </p:spTree>
    <p:extLst>
      <p:ext uri="{BB962C8B-B14F-4D97-AF65-F5344CB8AC3E}">
        <p14:creationId xmlns:p14="http://schemas.microsoft.com/office/powerpoint/2010/main" val="207060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RB Text &amp; Images (2) ">
    <p:bg bwMode="gray">
      <p:bgPr>
        <a:solidFill>
          <a:schemeClr val="bg2"/>
        </a:solidFill>
        <a:effectLst/>
      </p:bgPr>
    </p:bg>
    <p:spTree>
      <p:nvGrpSpPr>
        <p:cNvPr id="1" name=""/>
        <p:cNvGrpSpPr/>
        <p:nvPr/>
      </p:nvGrpSpPr>
      <p:grpSpPr>
        <a:xfrm>
          <a:off x="0" y="0"/>
          <a:ext cx="0" cy="0"/>
          <a:chOff x="0" y="0"/>
          <a:chExt cx="0" cy="0"/>
        </a:xfrm>
      </p:grpSpPr>
      <p:sp>
        <p:nvSpPr>
          <p:cNvPr id="9" name="Text Placeholder 10"/>
          <p:cNvSpPr>
            <a:spLocks noGrp="1"/>
          </p:cNvSpPr>
          <p:nvPr>
            <p:ph type="body" sz="quarter" idx="16"/>
          </p:nvPr>
        </p:nvSpPr>
        <p:spPr bwMode="gray">
          <a:xfrm>
            <a:off x="8037834" y="1966832"/>
            <a:ext cx="3599185" cy="4537949"/>
          </a:xfrm>
        </p:spPr>
        <p:txBody>
          <a:bodyPr/>
          <a:lstStyle>
            <a:lvl1pP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009E11BC-B08D-461D-9A2B-ABB935AAAF21}"/>
              </a:ext>
            </a:extLst>
          </p:cNvPr>
          <p:cNvSpPr>
            <a:spLocks noGrp="1"/>
          </p:cNvSpPr>
          <p:nvPr>
            <p:ph type="title"/>
          </p:nvPr>
        </p:nvSpPr>
        <p:spPr bwMode="gray">
          <a:xfrm>
            <a:off x="1775520" y="361228"/>
            <a:ext cx="9861443" cy="546914"/>
          </a:xfrm>
        </p:spPr>
        <p:txBody>
          <a:bodyPr/>
          <a:lstStyle>
            <a:lvl1pPr>
              <a:defRPr/>
            </a:lvl1p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B264398F-848E-4BDE-95CA-830B73FEBEF0}"/>
              </a:ext>
            </a:extLst>
          </p:cNvPr>
          <p:cNvSpPr>
            <a:spLocks noGrp="1"/>
          </p:cNvSpPr>
          <p:nvPr>
            <p:ph type="dt" sz="half" idx="10"/>
          </p:nvPr>
        </p:nvSpPr>
        <p:spPr bwMode="gray"/>
        <p:txBody>
          <a:bodyPr/>
          <a:lstStyle/>
          <a:p>
            <a:fld id="{BFB2DD3B-E7DE-45B6-9443-03BCC552A786}" type="datetimeFigureOut">
              <a:rPr lang="en-US" smtClean="0"/>
              <a:t>11/20/2023</a:t>
            </a:fld>
            <a:endParaRPr lang="en-US"/>
          </a:p>
        </p:txBody>
      </p:sp>
      <p:sp>
        <p:nvSpPr>
          <p:cNvPr id="5" name="Footer Placeholder 4">
            <a:extLst>
              <a:ext uri="{FF2B5EF4-FFF2-40B4-BE49-F238E27FC236}">
                <a16:creationId xmlns:a16="http://schemas.microsoft.com/office/drawing/2014/main" id="{D7938B21-035E-489F-A036-B9A82416DDCB}"/>
              </a:ext>
            </a:extLst>
          </p:cNvPr>
          <p:cNvSpPr>
            <a:spLocks noGrp="1"/>
          </p:cNvSpPr>
          <p:nvPr>
            <p:ph type="ftr" sz="quarter" idx="11"/>
          </p:nvPr>
        </p:nvSpPr>
        <p:spPr bwMode="gray"/>
        <p:txBody>
          <a:bodyPr/>
          <a:lstStyle/>
          <a:p>
            <a:endParaRPr lang="en-US" dirty="0"/>
          </a:p>
        </p:txBody>
      </p:sp>
      <p:sp>
        <p:nvSpPr>
          <p:cNvPr id="6" name="Slide Number Placeholder 5">
            <a:extLst>
              <a:ext uri="{FF2B5EF4-FFF2-40B4-BE49-F238E27FC236}">
                <a16:creationId xmlns:a16="http://schemas.microsoft.com/office/drawing/2014/main" id="{1CFEE472-45AD-4733-B431-FA65144C4B48}"/>
              </a:ext>
            </a:extLst>
          </p:cNvPr>
          <p:cNvSpPr>
            <a:spLocks noGrp="1"/>
          </p:cNvSpPr>
          <p:nvPr>
            <p:ph type="sldNum" sz="quarter" idx="12"/>
          </p:nvPr>
        </p:nvSpPr>
        <p:spPr bwMode="gray"/>
        <p:txBody>
          <a:bodyPr/>
          <a:lstStyle/>
          <a:p>
            <a:fld id="{538A3665-50D5-48D2-B331-495BA20A1FB1}" type="slidenum">
              <a:rPr lang="en-US" smtClean="0"/>
              <a:t>‹#›</a:t>
            </a:fld>
            <a:endParaRPr lang="en-US" dirty="0"/>
          </a:p>
        </p:txBody>
      </p:sp>
      <p:sp>
        <p:nvSpPr>
          <p:cNvPr id="7" name="Subtitle 2">
            <a:extLst>
              <a:ext uri="{FF2B5EF4-FFF2-40B4-BE49-F238E27FC236}">
                <a16:creationId xmlns:a16="http://schemas.microsoft.com/office/drawing/2014/main" id="{316D0B28-82C1-43A9-ADE6-6EB8DB840040}"/>
              </a:ext>
            </a:extLst>
          </p:cNvPr>
          <p:cNvSpPr>
            <a:spLocks noGrp="1"/>
          </p:cNvSpPr>
          <p:nvPr>
            <p:ph type="subTitle" idx="13"/>
          </p:nvPr>
        </p:nvSpPr>
        <p:spPr bwMode="gray">
          <a:xfrm>
            <a:off x="1792186" y="940347"/>
            <a:ext cx="9844983" cy="313423"/>
          </a:xfrm>
        </p:spPr>
        <p:txBody>
          <a:bodyPr/>
          <a:lstStyle>
            <a:lvl1pPr marL="0" indent="0" algn="l">
              <a:buNone/>
              <a:defRPr sz="2600"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Picture Placeholder 10"/>
          <p:cNvSpPr>
            <a:spLocks noGrp="1"/>
          </p:cNvSpPr>
          <p:nvPr>
            <p:ph type="pic" sz="quarter" idx="15"/>
          </p:nvPr>
        </p:nvSpPr>
        <p:spPr bwMode="gray">
          <a:xfrm>
            <a:off x="549275" y="1982787"/>
            <a:ext cx="3775076" cy="4521995"/>
          </a:xfrm>
          <a:prstGeom prst="parallelogram">
            <a:avLst>
              <a:gd name="adj" fmla="val 15878"/>
            </a:avLst>
          </a:prstGeom>
        </p:spPr>
        <p:txBody>
          <a:bodyPr bIns="720000" anchor="ctr"/>
          <a:lstStyle>
            <a:lvl1pPr algn="ctr">
              <a:defRPr/>
            </a:lvl1pPr>
          </a:lstStyle>
          <a:p>
            <a:r>
              <a:rPr lang="en-US"/>
              <a:t>Click icon to add picture</a:t>
            </a:r>
            <a:endParaRPr lang="en-US" dirty="0"/>
          </a:p>
        </p:txBody>
      </p:sp>
      <p:sp>
        <p:nvSpPr>
          <p:cNvPr id="10" name="Picture Placeholder 10"/>
          <p:cNvSpPr>
            <a:spLocks noGrp="1"/>
          </p:cNvSpPr>
          <p:nvPr>
            <p:ph type="pic" sz="quarter" idx="17"/>
          </p:nvPr>
        </p:nvSpPr>
        <p:spPr bwMode="gray">
          <a:xfrm>
            <a:off x="4028914" y="1982787"/>
            <a:ext cx="3775076" cy="4521995"/>
          </a:xfrm>
          <a:prstGeom prst="parallelogram">
            <a:avLst>
              <a:gd name="adj" fmla="val 15878"/>
            </a:avLst>
          </a:prstGeom>
        </p:spPr>
        <p:txBody>
          <a:bodyPr bIns="720000" anchor="ctr"/>
          <a:lstStyle>
            <a:lvl1pPr algn="ctr">
              <a:defRPr/>
            </a:lvl1pPr>
          </a:lstStyle>
          <a:p>
            <a:r>
              <a:rPr lang="en-US"/>
              <a:t>Click icon to add picture</a:t>
            </a:r>
            <a:endParaRPr lang="en-US" dirty="0"/>
          </a:p>
        </p:txBody>
      </p:sp>
    </p:spTree>
    <p:extLst>
      <p:ext uri="{BB962C8B-B14F-4D97-AF65-F5344CB8AC3E}">
        <p14:creationId xmlns:p14="http://schemas.microsoft.com/office/powerpoint/2010/main" val="22846276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image" Target="../media/image5.png"/><Relationship Id="rId2" Type="http://schemas.openxmlformats.org/officeDocument/2006/relationships/slideLayout" Target="../slideLayouts/slideLayout19.xml"/><Relationship Id="rId16" Type="http://schemas.openxmlformats.org/officeDocument/2006/relationships/theme" Target="../theme/theme2.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E178731-A91C-4B9D-BB44-F2670127F80F}"/>
              </a:ext>
            </a:extLst>
          </p:cNvPr>
          <p:cNvSpPr>
            <a:spLocks noGrp="1"/>
          </p:cNvSpPr>
          <p:nvPr>
            <p:ph type="title"/>
          </p:nvPr>
        </p:nvSpPr>
        <p:spPr bwMode="gray">
          <a:xfrm>
            <a:off x="1775520" y="361228"/>
            <a:ext cx="9861443" cy="546914"/>
          </a:xfrm>
          <a:prstGeom prst="rect">
            <a:avLst/>
          </a:prstGeom>
        </p:spPr>
        <p:txBody>
          <a:bodyPr vert="horz" lIns="0" tIns="0" rIns="0" bIns="0" rtlCol="0" anchor="b">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08FF334-6BCE-4078-A41B-7B2D621BB307}"/>
              </a:ext>
            </a:extLst>
          </p:cNvPr>
          <p:cNvSpPr>
            <a:spLocks noGrp="1"/>
          </p:cNvSpPr>
          <p:nvPr>
            <p:ph type="body" idx="1"/>
          </p:nvPr>
        </p:nvSpPr>
        <p:spPr bwMode="gray">
          <a:xfrm>
            <a:off x="533400" y="1966833"/>
            <a:ext cx="11103563" cy="4537949"/>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A65073D-6EC2-4B68-8459-25857B32120F}"/>
              </a:ext>
            </a:extLst>
          </p:cNvPr>
          <p:cNvSpPr>
            <a:spLocks noGrp="1"/>
          </p:cNvSpPr>
          <p:nvPr>
            <p:ph type="dt" sz="half" idx="2"/>
          </p:nvPr>
        </p:nvSpPr>
        <p:spPr bwMode="gray">
          <a:xfrm>
            <a:off x="10568782" y="6606877"/>
            <a:ext cx="622300" cy="132990"/>
          </a:xfrm>
          <a:prstGeom prst="rect">
            <a:avLst/>
          </a:prstGeom>
        </p:spPr>
        <p:txBody>
          <a:bodyPr vert="horz" lIns="0" tIns="0" rIns="0" bIns="0" rtlCol="0" anchor="ctr">
            <a:noAutofit/>
          </a:bodyPr>
          <a:lstStyle>
            <a:lvl1pPr algn="l">
              <a:defRPr sz="800">
                <a:noFill/>
              </a:defRPr>
            </a:lvl1pPr>
            <a:lvl2pPr marL="0" indent="0">
              <a:defRPr sz="800">
                <a:noFill/>
              </a:defRPr>
            </a:lvl2pPr>
            <a:lvl3pPr marL="0" indent="0">
              <a:defRPr sz="800">
                <a:noFill/>
              </a:defRPr>
            </a:lvl3pPr>
            <a:lvl4pPr marL="0" indent="0">
              <a:defRPr sz="800">
                <a:noFill/>
              </a:defRPr>
            </a:lvl4pPr>
            <a:lvl5pPr marL="0" indent="0">
              <a:defRPr sz="800">
                <a:noFill/>
              </a:defRPr>
            </a:lvl5pPr>
            <a:lvl6pPr marL="0" indent="0">
              <a:defRPr sz="800">
                <a:noFill/>
              </a:defRPr>
            </a:lvl6pPr>
            <a:lvl7pPr marL="0" indent="0">
              <a:defRPr sz="800">
                <a:noFill/>
              </a:defRPr>
            </a:lvl7pPr>
            <a:lvl8pPr marL="0" indent="0">
              <a:defRPr sz="800">
                <a:noFill/>
              </a:defRPr>
            </a:lvl8pPr>
            <a:lvl9pPr marL="0" indent="0">
              <a:defRPr sz="800">
                <a:noFill/>
              </a:defRPr>
            </a:lvl9pPr>
          </a:lstStyle>
          <a:p>
            <a:fld id="{BFB2DD3B-E7DE-45B6-9443-03BCC552A786}" type="datetimeFigureOut">
              <a:rPr lang="en-US" smtClean="0"/>
              <a:pPr/>
              <a:t>11/20/2023</a:t>
            </a:fld>
            <a:endParaRPr lang="en-US" dirty="0"/>
          </a:p>
        </p:txBody>
      </p:sp>
      <p:sp>
        <p:nvSpPr>
          <p:cNvPr id="5" name="Footer Placeholder 4">
            <a:extLst>
              <a:ext uri="{FF2B5EF4-FFF2-40B4-BE49-F238E27FC236}">
                <a16:creationId xmlns:a16="http://schemas.microsoft.com/office/drawing/2014/main" id="{E4702B18-47DD-48DD-8D31-A5B359554C68}"/>
              </a:ext>
            </a:extLst>
          </p:cNvPr>
          <p:cNvSpPr>
            <a:spLocks noGrp="1"/>
          </p:cNvSpPr>
          <p:nvPr>
            <p:ph type="ftr" sz="quarter" idx="3"/>
          </p:nvPr>
        </p:nvSpPr>
        <p:spPr bwMode="gray">
          <a:xfrm>
            <a:off x="547687" y="6606877"/>
            <a:ext cx="9929814" cy="132989"/>
          </a:xfrm>
          <a:prstGeom prst="rect">
            <a:avLst/>
          </a:prstGeom>
        </p:spPr>
        <p:txBody>
          <a:bodyPr vert="horz" lIns="0" tIns="0" rIns="0" bIns="0" rtlCol="0" anchor="b">
            <a:noAutofit/>
          </a:bodyPr>
          <a:lstStyle>
            <a:lvl1pPr algn="l">
              <a:defRPr sz="800">
                <a:solidFill>
                  <a:schemeClr val="tx2"/>
                </a:solidFill>
              </a:defRPr>
            </a:lvl1pPr>
            <a:lvl2pPr marL="0" indent="0">
              <a:defRPr sz="800">
                <a:solidFill>
                  <a:schemeClr val="tx2"/>
                </a:solidFill>
              </a:defRPr>
            </a:lvl2pPr>
            <a:lvl3pPr marL="0" indent="0">
              <a:defRPr sz="800">
                <a:solidFill>
                  <a:schemeClr val="tx2"/>
                </a:solidFill>
              </a:defRPr>
            </a:lvl3pPr>
            <a:lvl4pPr marL="0" indent="0">
              <a:defRPr sz="800">
                <a:solidFill>
                  <a:schemeClr val="tx2"/>
                </a:solidFill>
              </a:defRPr>
            </a:lvl4pPr>
            <a:lvl5pPr marL="0" indent="0">
              <a:defRPr sz="800">
                <a:solidFill>
                  <a:schemeClr val="tx2"/>
                </a:solidFill>
              </a:defRPr>
            </a:lvl5pPr>
            <a:lvl6pPr marL="0" indent="0">
              <a:defRPr sz="800">
                <a:solidFill>
                  <a:schemeClr val="tx2"/>
                </a:solidFill>
              </a:defRPr>
            </a:lvl6pPr>
            <a:lvl7pPr marL="0" indent="0">
              <a:defRPr sz="800">
                <a:solidFill>
                  <a:schemeClr val="tx2"/>
                </a:solidFill>
              </a:defRPr>
            </a:lvl7pPr>
            <a:lvl8pPr marL="0" indent="0">
              <a:defRPr sz="800">
                <a:solidFill>
                  <a:schemeClr val="tx2"/>
                </a:solidFill>
              </a:defRPr>
            </a:lvl8pPr>
            <a:lvl9pPr marL="0" indent="0">
              <a:defRPr sz="800">
                <a:solidFill>
                  <a:schemeClr val="tx2"/>
                </a:solidFill>
              </a:defRPr>
            </a:lvl9pPr>
          </a:lstStyle>
          <a:p>
            <a:endParaRPr lang="en-US" dirty="0"/>
          </a:p>
        </p:txBody>
      </p:sp>
      <p:sp>
        <p:nvSpPr>
          <p:cNvPr id="6" name="Slide Number Placeholder 5">
            <a:extLst>
              <a:ext uri="{FF2B5EF4-FFF2-40B4-BE49-F238E27FC236}">
                <a16:creationId xmlns:a16="http://schemas.microsoft.com/office/drawing/2014/main" id="{0F87CA51-6748-4153-9B7E-071CBA7A61C6}"/>
              </a:ext>
            </a:extLst>
          </p:cNvPr>
          <p:cNvSpPr>
            <a:spLocks noGrp="1"/>
          </p:cNvSpPr>
          <p:nvPr>
            <p:ph type="sldNum" sz="quarter" idx="4"/>
          </p:nvPr>
        </p:nvSpPr>
        <p:spPr bwMode="gray">
          <a:xfrm>
            <a:off x="11275219" y="6606876"/>
            <a:ext cx="361950" cy="132991"/>
          </a:xfrm>
          <a:prstGeom prst="rect">
            <a:avLst/>
          </a:prstGeom>
        </p:spPr>
        <p:txBody>
          <a:bodyPr vert="horz" lIns="0" tIns="0" rIns="0" bIns="0" rtlCol="0" anchor="ctr">
            <a:noAutofit/>
          </a:bodyPr>
          <a:lstStyle>
            <a:lvl1pPr algn="r">
              <a:defRPr sz="800">
                <a:solidFill>
                  <a:schemeClr val="tx2"/>
                </a:solidFill>
              </a:defRPr>
            </a:lvl1pPr>
            <a:lvl2pPr marL="0" indent="0" algn="r">
              <a:defRPr sz="800">
                <a:solidFill>
                  <a:schemeClr val="tx2"/>
                </a:solidFill>
              </a:defRPr>
            </a:lvl2pPr>
            <a:lvl3pPr marL="0" indent="0" algn="r">
              <a:defRPr sz="800"/>
            </a:lvl3pPr>
            <a:lvl4pPr marL="0" indent="0" algn="r">
              <a:defRPr sz="800">
                <a:solidFill>
                  <a:schemeClr val="tx2"/>
                </a:solidFill>
              </a:defRPr>
            </a:lvl4pPr>
            <a:lvl5pPr marL="0" indent="0" algn="r">
              <a:defRPr sz="800">
                <a:solidFill>
                  <a:schemeClr val="tx2"/>
                </a:solidFill>
              </a:defRPr>
            </a:lvl5pPr>
            <a:lvl6pPr marL="0" indent="0" algn="r">
              <a:defRPr sz="800">
                <a:solidFill>
                  <a:schemeClr val="tx2"/>
                </a:solidFill>
              </a:defRPr>
            </a:lvl6pPr>
            <a:lvl7pPr marL="0" indent="0" algn="r">
              <a:tabLst/>
              <a:defRPr sz="800">
                <a:solidFill>
                  <a:schemeClr val="tx2"/>
                </a:solidFill>
              </a:defRPr>
            </a:lvl7pPr>
            <a:lvl8pPr marL="0" indent="0" algn="r">
              <a:defRPr sz="800"/>
            </a:lvl8pPr>
            <a:lvl9pPr marL="0" indent="0" algn="r">
              <a:defRPr sz="800"/>
            </a:lvl9pPr>
          </a:lstStyle>
          <a:p>
            <a:fld id="{538A3665-50D5-48D2-B331-495BA20A1FB1}" type="slidenum">
              <a:rPr lang="en-US" smtClean="0"/>
              <a:pPr/>
              <a:t>‹#›</a:t>
            </a:fld>
            <a:endParaRPr lang="en-US" dirty="0"/>
          </a:p>
        </p:txBody>
      </p:sp>
      <p:grpSp>
        <p:nvGrpSpPr>
          <p:cNvPr id="12" name="Group 11"/>
          <p:cNvGrpSpPr/>
          <p:nvPr userDrawn="1"/>
        </p:nvGrpSpPr>
        <p:grpSpPr bwMode="gray">
          <a:xfrm>
            <a:off x="0" y="404019"/>
            <a:ext cx="1650262" cy="687246"/>
            <a:chOff x="5267324" y="3085377"/>
            <a:chExt cx="1650262" cy="687246"/>
          </a:xfrm>
        </p:grpSpPr>
        <p:sp>
          <p:nvSpPr>
            <p:cNvPr id="10" name="Parallelogram 9"/>
            <p:cNvSpPr/>
            <p:nvPr userDrawn="1"/>
          </p:nvSpPr>
          <p:spPr bwMode="gray">
            <a:xfrm>
              <a:off x="5267324" y="3085377"/>
              <a:ext cx="1231863" cy="482718"/>
            </a:xfrm>
            <a:custGeom>
              <a:avLst/>
              <a:gdLst/>
              <a:ahLst/>
              <a:cxnLst/>
              <a:rect l="l" t="t" r="r" b="b"/>
              <a:pathLst>
                <a:path w="1231863" h="482718">
                  <a:moveTo>
                    <a:pt x="0" y="0"/>
                  </a:moveTo>
                  <a:lnTo>
                    <a:pt x="1231863" y="0"/>
                  </a:lnTo>
                  <a:lnTo>
                    <a:pt x="1132611" y="482718"/>
                  </a:lnTo>
                  <a:lnTo>
                    <a:pt x="0" y="48271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C6A899AA-D229-CB41-B634-70FB181E3D16}"/>
                </a:ext>
              </a:extLst>
            </p:cNvPr>
            <p:cNvPicPr>
              <a:picLocks noChangeAspect="1"/>
            </p:cNvPicPr>
            <p:nvPr userDrawn="1"/>
          </p:nvPicPr>
          <p:blipFill rotWithShape="1">
            <a:blip r:embed="rId19" cstate="screen">
              <a:extLst>
                <a:ext uri="{28A0092B-C50C-407E-A947-70E740481C1C}">
                  <a14:useLocalDpi xmlns:a14="http://schemas.microsoft.com/office/drawing/2010/main"/>
                </a:ext>
              </a:extLst>
            </a:blip>
            <a:srcRect l="5975" r="5790" b="44474"/>
            <a:stretch/>
          </p:blipFill>
          <p:spPr bwMode="gray">
            <a:xfrm>
              <a:off x="5840885" y="3363570"/>
              <a:ext cx="1076701" cy="409053"/>
            </a:xfrm>
            <a:prstGeom prst="rect">
              <a:avLst/>
            </a:prstGeom>
          </p:spPr>
        </p:pic>
      </p:grpSp>
    </p:spTree>
    <p:extLst>
      <p:ext uri="{BB962C8B-B14F-4D97-AF65-F5344CB8AC3E}">
        <p14:creationId xmlns:p14="http://schemas.microsoft.com/office/powerpoint/2010/main" val="284402381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0" r:id="rId4"/>
    <p:sldLayoutId id="2147483671" r:id="rId5"/>
    <p:sldLayoutId id="2147483653" r:id="rId6"/>
    <p:sldLayoutId id="2147483654" r:id="rId7"/>
    <p:sldLayoutId id="2147483674" r:id="rId8"/>
    <p:sldLayoutId id="2147483672" r:id="rId9"/>
    <p:sldLayoutId id="2147483673" r:id="rId10"/>
    <p:sldLayoutId id="2147483655" r:id="rId11"/>
    <p:sldLayoutId id="2147483675" r:id="rId12"/>
    <p:sldLayoutId id="2147483688" r:id="rId13"/>
    <p:sldLayoutId id="2147483656" r:id="rId14"/>
    <p:sldLayoutId id="2147483657" r:id="rId15"/>
    <p:sldLayoutId id="2147483707" r:id="rId16"/>
    <p:sldLayoutId id="2147483709" r:id="rId17"/>
  </p:sldLayoutIdLst>
  <p:txStyles>
    <p:titleStyle>
      <a:lvl1pPr algn="l" defTabSz="914400" rtl="0" eaLnBrk="1" latinLnBrk="0" hangingPunct="1">
        <a:lnSpc>
          <a:spcPct val="90000"/>
        </a:lnSpc>
        <a:spcBef>
          <a:spcPct val="0"/>
        </a:spcBef>
        <a:buNone/>
        <a:defRPr sz="4000" kern="1200" cap="all" baseline="0">
          <a:solidFill>
            <a:schemeClr val="accent1"/>
          </a:solidFill>
          <a:latin typeface="+mj-lt"/>
          <a:ea typeface="+mj-ea"/>
          <a:cs typeface="+mj-cs"/>
        </a:defRPr>
      </a:lvl1pPr>
    </p:titleStyle>
    <p:bodyStyle>
      <a:lvl1pPr marL="0" indent="0" algn="l" defTabSz="914400" rtl="0" eaLnBrk="1" latinLnBrk="0" hangingPunct="1">
        <a:lnSpc>
          <a:spcPct val="90000"/>
        </a:lnSpc>
        <a:spcBef>
          <a:spcPts val="0"/>
        </a:spcBef>
        <a:spcAft>
          <a:spcPts val="600"/>
        </a:spcAft>
        <a:buFont typeface="Arial" panose="020B0604020202020204" pitchFamily="34" charset="0"/>
        <a:buNone/>
        <a:defRPr sz="1600" kern="1200">
          <a:solidFill>
            <a:schemeClr val="tx1"/>
          </a:solidFill>
          <a:latin typeface="+mn-lt"/>
          <a:ea typeface="+mn-ea"/>
          <a:cs typeface="+mn-cs"/>
        </a:defRPr>
      </a:lvl1pPr>
      <a:lvl2pPr marL="180000" indent="-180000" algn="l" defTabSz="914400" rtl="0" eaLnBrk="1" latinLnBrk="0" hangingPunct="1">
        <a:lnSpc>
          <a:spcPct val="90000"/>
        </a:lnSpc>
        <a:spcBef>
          <a:spcPts val="0"/>
        </a:spcBef>
        <a:spcAft>
          <a:spcPts val="600"/>
        </a:spcAft>
        <a:buClr>
          <a:schemeClr val="accent5"/>
        </a:buClr>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90000"/>
        </a:lnSpc>
        <a:spcBef>
          <a:spcPts val="0"/>
        </a:spcBef>
        <a:spcAft>
          <a:spcPts val="600"/>
        </a:spcAft>
        <a:buClr>
          <a:schemeClr val="accent3"/>
        </a:buClr>
        <a:buFont typeface="Arial" panose="020B0604020202020204" pitchFamily="34" charset="0"/>
        <a:buChar char="•"/>
        <a:defRPr sz="1600" kern="1200">
          <a:solidFill>
            <a:schemeClr val="tx1"/>
          </a:solidFill>
          <a:latin typeface="+mn-lt"/>
          <a:ea typeface="+mn-ea"/>
          <a:cs typeface="+mn-cs"/>
        </a:defRPr>
      </a:lvl3pPr>
      <a:lvl4pPr marL="360000" indent="-180000" algn="l" defTabSz="914400" rtl="0" eaLnBrk="1" latinLnBrk="0" hangingPunct="1">
        <a:lnSpc>
          <a:spcPct val="90000"/>
        </a:lnSpc>
        <a:spcBef>
          <a:spcPts val="0"/>
        </a:spcBef>
        <a:spcAft>
          <a:spcPts val="600"/>
        </a:spcAft>
        <a:buClr>
          <a:schemeClr val="accent3"/>
        </a:buClr>
        <a:buFont typeface="Arial" panose="020B0604020202020204" pitchFamily="34" charset="0"/>
        <a:buChar char="•"/>
        <a:defRPr sz="1600" kern="1200">
          <a:solidFill>
            <a:schemeClr val="tx1"/>
          </a:solidFill>
          <a:latin typeface="+mn-lt"/>
          <a:ea typeface="+mn-ea"/>
          <a:cs typeface="+mn-cs"/>
        </a:defRPr>
      </a:lvl4pPr>
      <a:lvl5pPr marL="360000" indent="-180000" algn="l" defTabSz="914400" rtl="0" eaLnBrk="1" latinLnBrk="0" hangingPunct="1">
        <a:lnSpc>
          <a:spcPct val="90000"/>
        </a:lnSpc>
        <a:spcBef>
          <a:spcPts val="0"/>
        </a:spcBef>
        <a:spcAft>
          <a:spcPts val="600"/>
        </a:spcAft>
        <a:buClr>
          <a:schemeClr val="accent3"/>
        </a:buClr>
        <a:buFont typeface="Arial" panose="020B0604020202020204" pitchFamily="34" charset="0"/>
        <a:buChar char="•"/>
        <a:defRPr sz="1600" kern="1200">
          <a:solidFill>
            <a:schemeClr val="tx1"/>
          </a:solidFill>
          <a:latin typeface="+mn-lt"/>
          <a:ea typeface="+mn-ea"/>
          <a:cs typeface="+mn-cs"/>
        </a:defRPr>
      </a:lvl5pPr>
      <a:lvl6pPr marL="360000" indent="-180000" algn="l" defTabSz="914400" rtl="0" eaLnBrk="1" latinLnBrk="0" hangingPunct="1">
        <a:lnSpc>
          <a:spcPct val="90000"/>
        </a:lnSpc>
        <a:spcBef>
          <a:spcPts val="0"/>
        </a:spcBef>
        <a:spcAft>
          <a:spcPts val="600"/>
        </a:spcAft>
        <a:buClr>
          <a:schemeClr val="accent3"/>
        </a:buClr>
        <a:buFont typeface="Arial" panose="020B0604020202020204" pitchFamily="34" charset="0"/>
        <a:buChar char="•"/>
        <a:defRPr sz="1600" kern="1200">
          <a:solidFill>
            <a:schemeClr val="tx1"/>
          </a:solidFill>
          <a:latin typeface="+mn-lt"/>
          <a:ea typeface="+mn-ea"/>
          <a:cs typeface="+mn-cs"/>
        </a:defRPr>
      </a:lvl6pPr>
      <a:lvl7pPr marL="360000" indent="-180000" algn="l" defTabSz="914400" rtl="0" eaLnBrk="1" latinLnBrk="0" hangingPunct="1">
        <a:lnSpc>
          <a:spcPct val="90000"/>
        </a:lnSpc>
        <a:spcBef>
          <a:spcPts val="0"/>
        </a:spcBef>
        <a:spcAft>
          <a:spcPts val="600"/>
        </a:spcAft>
        <a:buClr>
          <a:schemeClr val="accent3"/>
        </a:buClr>
        <a:buFont typeface="Arial" panose="020B0604020202020204" pitchFamily="34" charset="0"/>
        <a:buChar char="•"/>
        <a:defRPr sz="1600" kern="1200">
          <a:solidFill>
            <a:schemeClr val="tx1"/>
          </a:solidFill>
          <a:latin typeface="+mn-lt"/>
          <a:ea typeface="+mn-ea"/>
          <a:cs typeface="+mn-cs"/>
        </a:defRPr>
      </a:lvl7pPr>
      <a:lvl8pPr marL="360000" indent="-180000" algn="l" defTabSz="914400" rtl="0" eaLnBrk="1" latinLnBrk="0" hangingPunct="1">
        <a:lnSpc>
          <a:spcPct val="90000"/>
        </a:lnSpc>
        <a:spcBef>
          <a:spcPts val="0"/>
        </a:spcBef>
        <a:spcAft>
          <a:spcPts val="600"/>
        </a:spcAft>
        <a:buClr>
          <a:schemeClr val="accent3"/>
        </a:buClr>
        <a:buFont typeface="Arial" panose="020B0604020202020204" pitchFamily="34" charset="0"/>
        <a:buChar char="•"/>
        <a:defRPr sz="1600" kern="1200">
          <a:solidFill>
            <a:schemeClr val="tx1"/>
          </a:solidFill>
          <a:latin typeface="+mn-lt"/>
          <a:ea typeface="+mn-ea"/>
          <a:cs typeface="+mn-cs"/>
        </a:defRPr>
      </a:lvl8pPr>
      <a:lvl9pPr marL="360000" indent="-180000" algn="l" defTabSz="914400" rtl="0" eaLnBrk="1" latinLnBrk="0" hangingPunct="1">
        <a:lnSpc>
          <a:spcPct val="90000"/>
        </a:lnSpc>
        <a:spcBef>
          <a:spcPts val="0"/>
        </a:spcBef>
        <a:spcAft>
          <a:spcPts val="600"/>
        </a:spcAft>
        <a:buClr>
          <a:schemeClr val="accent3"/>
        </a:buClr>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251" userDrawn="1">
          <p15:clr>
            <a:srgbClr val="F26B43"/>
          </p15:clr>
        </p15:guide>
        <p15:guide id="2" pos="347" userDrawn="1">
          <p15:clr>
            <a:srgbClr val="F26B43"/>
          </p15:clr>
        </p15:guide>
        <p15:guide id="3" pos="7331" userDrawn="1">
          <p15:clr>
            <a:srgbClr val="F26B43"/>
          </p15:clr>
        </p15:guide>
        <p15:guide id="4" orient="horz" pos="4098"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E178731-A91C-4B9D-BB44-F2670127F80F}"/>
              </a:ext>
            </a:extLst>
          </p:cNvPr>
          <p:cNvSpPr>
            <a:spLocks noGrp="1"/>
          </p:cNvSpPr>
          <p:nvPr>
            <p:ph type="title"/>
          </p:nvPr>
        </p:nvSpPr>
        <p:spPr bwMode="gray">
          <a:xfrm>
            <a:off x="1775520" y="361228"/>
            <a:ext cx="9861443" cy="546914"/>
          </a:xfrm>
          <a:prstGeom prst="rect">
            <a:avLst/>
          </a:prstGeom>
        </p:spPr>
        <p:txBody>
          <a:bodyPr vert="horz" lIns="0" tIns="0" rIns="0" bIns="0" rtlCol="0" anchor="b">
            <a:noAutofit/>
          </a:bodyPr>
          <a:lstStyle/>
          <a:p>
            <a:r>
              <a:rPr lang="en-US" dirty="0"/>
              <a:t>Click to edit Master title style </a:t>
            </a:r>
          </a:p>
        </p:txBody>
      </p:sp>
      <p:sp>
        <p:nvSpPr>
          <p:cNvPr id="3" name="Text Placeholder 2">
            <a:extLst>
              <a:ext uri="{FF2B5EF4-FFF2-40B4-BE49-F238E27FC236}">
                <a16:creationId xmlns:a16="http://schemas.microsoft.com/office/drawing/2014/main" id="{A08FF334-6BCE-4078-A41B-7B2D621BB307}"/>
              </a:ext>
            </a:extLst>
          </p:cNvPr>
          <p:cNvSpPr>
            <a:spLocks noGrp="1"/>
          </p:cNvSpPr>
          <p:nvPr>
            <p:ph type="body" idx="1"/>
          </p:nvPr>
        </p:nvSpPr>
        <p:spPr bwMode="gray">
          <a:xfrm>
            <a:off x="533400" y="1966833"/>
            <a:ext cx="11103563" cy="4537949"/>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A65073D-6EC2-4B68-8459-25857B32120F}"/>
              </a:ext>
            </a:extLst>
          </p:cNvPr>
          <p:cNvSpPr>
            <a:spLocks noGrp="1"/>
          </p:cNvSpPr>
          <p:nvPr>
            <p:ph type="dt" sz="half" idx="2"/>
          </p:nvPr>
        </p:nvSpPr>
        <p:spPr bwMode="gray">
          <a:xfrm>
            <a:off x="10568782" y="6606877"/>
            <a:ext cx="622300" cy="132990"/>
          </a:xfrm>
          <a:prstGeom prst="rect">
            <a:avLst/>
          </a:prstGeom>
        </p:spPr>
        <p:txBody>
          <a:bodyPr vert="horz" lIns="0" tIns="0" rIns="0" bIns="0" rtlCol="0" anchor="ctr">
            <a:noAutofit/>
          </a:bodyPr>
          <a:lstStyle>
            <a:lvl1pPr algn="l">
              <a:defRPr sz="800">
                <a:noFill/>
              </a:defRPr>
            </a:lvl1pPr>
            <a:lvl2pPr marL="0" indent="0">
              <a:defRPr sz="800">
                <a:noFill/>
              </a:defRPr>
            </a:lvl2pPr>
            <a:lvl3pPr marL="0" indent="0">
              <a:defRPr sz="800">
                <a:noFill/>
              </a:defRPr>
            </a:lvl3pPr>
            <a:lvl4pPr marL="0" indent="0">
              <a:defRPr sz="800">
                <a:noFill/>
              </a:defRPr>
            </a:lvl4pPr>
            <a:lvl5pPr marL="0" indent="0">
              <a:defRPr sz="800">
                <a:noFill/>
              </a:defRPr>
            </a:lvl5pPr>
            <a:lvl6pPr marL="0" indent="0">
              <a:defRPr sz="800">
                <a:noFill/>
              </a:defRPr>
            </a:lvl6pPr>
            <a:lvl7pPr marL="0" indent="0">
              <a:defRPr sz="800">
                <a:noFill/>
              </a:defRPr>
            </a:lvl7pPr>
            <a:lvl8pPr marL="0" indent="0">
              <a:defRPr sz="800">
                <a:noFill/>
              </a:defRPr>
            </a:lvl8pPr>
            <a:lvl9pPr marL="0" indent="0">
              <a:defRPr sz="800">
                <a:noFill/>
              </a:defRPr>
            </a:lvl9pPr>
          </a:lstStyle>
          <a:p>
            <a:fld id="{BFB2DD3B-E7DE-45B6-9443-03BCC552A786}" type="datetimeFigureOut">
              <a:rPr lang="en-US" smtClean="0"/>
              <a:pPr/>
              <a:t>11/20/2023</a:t>
            </a:fld>
            <a:endParaRPr lang="en-US" dirty="0"/>
          </a:p>
        </p:txBody>
      </p:sp>
      <p:sp>
        <p:nvSpPr>
          <p:cNvPr id="5" name="Footer Placeholder 4">
            <a:extLst>
              <a:ext uri="{FF2B5EF4-FFF2-40B4-BE49-F238E27FC236}">
                <a16:creationId xmlns:a16="http://schemas.microsoft.com/office/drawing/2014/main" id="{E4702B18-47DD-48DD-8D31-A5B359554C68}"/>
              </a:ext>
            </a:extLst>
          </p:cNvPr>
          <p:cNvSpPr>
            <a:spLocks noGrp="1"/>
          </p:cNvSpPr>
          <p:nvPr>
            <p:ph type="ftr" sz="quarter" idx="3"/>
          </p:nvPr>
        </p:nvSpPr>
        <p:spPr bwMode="gray">
          <a:xfrm>
            <a:off x="547687" y="6606877"/>
            <a:ext cx="9929814" cy="132989"/>
          </a:xfrm>
          <a:prstGeom prst="rect">
            <a:avLst/>
          </a:prstGeom>
        </p:spPr>
        <p:txBody>
          <a:bodyPr vert="horz" lIns="0" tIns="0" rIns="0" bIns="0" rtlCol="0" anchor="b">
            <a:noAutofit/>
          </a:bodyPr>
          <a:lstStyle>
            <a:lvl1pPr algn="l">
              <a:defRPr sz="800">
                <a:solidFill>
                  <a:schemeClr val="tx2"/>
                </a:solidFill>
              </a:defRPr>
            </a:lvl1pPr>
            <a:lvl2pPr marL="0" indent="0">
              <a:defRPr sz="800">
                <a:solidFill>
                  <a:schemeClr val="tx2"/>
                </a:solidFill>
              </a:defRPr>
            </a:lvl2pPr>
            <a:lvl3pPr marL="0" indent="0">
              <a:defRPr sz="800">
                <a:solidFill>
                  <a:schemeClr val="tx2"/>
                </a:solidFill>
              </a:defRPr>
            </a:lvl3pPr>
            <a:lvl4pPr marL="0" indent="0">
              <a:defRPr sz="800">
                <a:solidFill>
                  <a:schemeClr val="tx2"/>
                </a:solidFill>
              </a:defRPr>
            </a:lvl4pPr>
            <a:lvl5pPr marL="0" indent="0">
              <a:defRPr sz="800">
                <a:solidFill>
                  <a:schemeClr val="tx2"/>
                </a:solidFill>
              </a:defRPr>
            </a:lvl5pPr>
            <a:lvl6pPr marL="0" indent="0">
              <a:defRPr sz="800">
                <a:solidFill>
                  <a:schemeClr val="tx2"/>
                </a:solidFill>
              </a:defRPr>
            </a:lvl6pPr>
            <a:lvl7pPr marL="0" indent="0">
              <a:defRPr sz="800">
                <a:solidFill>
                  <a:schemeClr val="tx2"/>
                </a:solidFill>
              </a:defRPr>
            </a:lvl7pPr>
            <a:lvl8pPr marL="0" indent="0">
              <a:defRPr sz="800">
                <a:solidFill>
                  <a:schemeClr val="tx2"/>
                </a:solidFill>
              </a:defRPr>
            </a:lvl8pPr>
            <a:lvl9pPr marL="0" indent="0">
              <a:defRPr sz="800">
                <a:solidFill>
                  <a:schemeClr val="tx2"/>
                </a:solidFill>
              </a:defRPr>
            </a:lvl9pPr>
          </a:lstStyle>
          <a:p>
            <a:endParaRPr lang="en-US" dirty="0"/>
          </a:p>
        </p:txBody>
      </p:sp>
      <p:sp>
        <p:nvSpPr>
          <p:cNvPr id="6" name="Slide Number Placeholder 5">
            <a:extLst>
              <a:ext uri="{FF2B5EF4-FFF2-40B4-BE49-F238E27FC236}">
                <a16:creationId xmlns:a16="http://schemas.microsoft.com/office/drawing/2014/main" id="{0F87CA51-6748-4153-9B7E-071CBA7A61C6}"/>
              </a:ext>
            </a:extLst>
          </p:cNvPr>
          <p:cNvSpPr>
            <a:spLocks noGrp="1"/>
          </p:cNvSpPr>
          <p:nvPr>
            <p:ph type="sldNum" sz="quarter" idx="4"/>
          </p:nvPr>
        </p:nvSpPr>
        <p:spPr bwMode="gray">
          <a:xfrm>
            <a:off x="11275219" y="6606876"/>
            <a:ext cx="361950" cy="132991"/>
          </a:xfrm>
          <a:prstGeom prst="rect">
            <a:avLst/>
          </a:prstGeom>
        </p:spPr>
        <p:txBody>
          <a:bodyPr vert="horz" lIns="0" tIns="0" rIns="0" bIns="0" rtlCol="0" anchor="ctr">
            <a:noAutofit/>
          </a:bodyPr>
          <a:lstStyle>
            <a:lvl1pPr algn="r">
              <a:defRPr sz="800">
                <a:solidFill>
                  <a:schemeClr val="tx2"/>
                </a:solidFill>
              </a:defRPr>
            </a:lvl1pPr>
            <a:lvl2pPr marL="0" indent="0" algn="r">
              <a:defRPr sz="800">
                <a:solidFill>
                  <a:schemeClr val="tx2"/>
                </a:solidFill>
              </a:defRPr>
            </a:lvl2pPr>
            <a:lvl3pPr marL="0" indent="0" algn="r">
              <a:defRPr sz="800"/>
            </a:lvl3pPr>
            <a:lvl4pPr marL="0" indent="0" algn="r">
              <a:defRPr sz="800">
                <a:solidFill>
                  <a:schemeClr val="tx2"/>
                </a:solidFill>
              </a:defRPr>
            </a:lvl4pPr>
            <a:lvl5pPr marL="0" indent="0" algn="r">
              <a:defRPr sz="800">
                <a:solidFill>
                  <a:schemeClr val="tx2"/>
                </a:solidFill>
              </a:defRPr>
            </a:lvl5pPr>
            <a:lvl6pPr marL="0" indent="0" algn="r">
              <a:defRPr sz="800">
                <a:solidFill>
                  <a:schemeClr val="tx2"/>
                </a:solidFill>
              </a:defRPr>
            </a:lvl6pPr>
            <a:lvl7pPr marL="0" indent="0" algn="r">
              <a:tabLst/>
              <a:defRPr sz="800">
                <a:solidFill>
                  <a:schemeClr val="tx2"/>
                </a:solidFill>
              </a:defRPr>
            </a:lvl7pPr>
            <a:lvl8pPr marL="0" indent="0" algn="r">
              <a:defRPr sz="800"/>
            </a:lvl8pPr>
            <a:lvl9pPr marL="0" indent="0" algn="r">
              <a:defRPr sz="800"/>
            </a:lvl9pPr>
          </a:lstStyle>
          <a:p>
            <a:fld id="{538A3665-50D5-48D2-B331-495BA20A1FB1}" type="slidenum">
              <a:rPr lang="en-US" smtClean="0"/>
              <a:pPr/>
              <a:t>‹#›</a:t>
            </a:fld>
            <a:endParaRPr lang="en-US" dirty="0"/>
          </a:p>
        </p:txBody>
      </p:sp>
      <p:sp>
        <p:nvSpPr>
          <p:cNvPr id="10" name="Parallelogram 9"/>
          <p:cNvSpPr/>
          <p:nvPr userDrawn="1"/>
        </p:nvSpPr>
        <p:spPr bwMode="gray">
          <a:xfrm>
            <a:off x="0" y="404019"/>
            <a:ext cx="1231863" cy="482718"/>
          </a:xfrm>
          <a:custGeom>
            <a:avLst/>
            <a:gdLst/>
            <a:ahLst/>
            <a:cxnLst/>
            <a:rect l="l" t="t" r="r" b="b"/>
            <a:pathLst>
              <a:path w="1231863" h="482718">
                <a:moveTo>
                  <a:pt x="0" y="0"/>
                </a:moveTo>
                <a:lnTo>
                  <a:pt x="1231863" y="0"/>
                </a:lnTo>
                <a:lnTo>
                  <a:pt x="1132611" y="482718"/>
                </a:lnTo>
                <a:lnTo>
                  <a:pt x="0" y="48271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C:\Users\Yasmin\Downloads\kisspng-red-bull-tv-television-logo-red-bull-media-house-red-bull-5ac451a5660238.1217687815228153974178.png">
            <a:extLst>
              <a:ext uri="{FF2B5EF4-FFF2-40B4-BE49-F238E27FC236}">
                <a16:creationId xmlns:a16="http://schemas.microsoft.com/office/drawing/2014/main" id="{80C2EE5D-E0A4-407D-8A55-90DD04281409}"/>
              </a:ext>
            </a:extLst>
          </p:cNvPr>
          <p:cNvPicPr>
            <a:picLocks noChangeAspect="1" noChangeArrowheads="1"/>
          </p:cNvPicPr>
          <p:nvPr userDrawn="1"/>
        </p:nvPicPr>
        <p:blipFill rotWithShape="1">
          <a:blip r:embed="rId17" cstate="screen">
            <a:extLst>
              <a:ext uri="{28A0092B-C50C-407E-A947-70E740481C1C}">
                <a14:useLocalDpi xmlns:a14="http://schemas.microsoft.com/office/drawing/2010/main"/>
              </a:ext>
            </a:extLst>
          </a:blip>
          <a:srcRect/>
          <a:stretch/>
        </p:blipFill>
        <p:spPr bwMode="gray">
          <a:xfrm>
            <a:off x="535781" y="622288"/>
            <a:ext cx="866775" cy="4665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3448455"/>
      </p:ext>
    </p:extLst>
  </p:cSld>
  <p:clrMap bg1="lt1" tx1="dk1" bg2="lt2" tx2="dk2" accent1="accent1" accent2="accent2" accent3="accent3" accent4="accent4" accent5="accent5" accent6="accent6" hlink="hlink" folHlink="folHlink"/>
  <p:sldLayoutIdLst>
    <p:sldLayoutId id="2147483690" r:id="rId1"/>
    <p:sldLayoutId id="2147483705" r:id="rId2"/>
    <p:sldLayoutId id="2147483706"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Lst>
  <p:txStyles>
    <p:titleStyle>
      <a:lvl1pPr algn="l" defTabSz="914400" rtl="0" eaLnBrk="1" latinLnBrk="0" hangingPunct="1">
        <a:lnSpc>
          <a:spcPct val="90000"/>
        </a:lnSpc>
        <a:spcBef>
          <a:spcPct val="0"/>
        </a:spcBef>
        <a:buNone/>
        <a:defRPr sz="4000" kern="1200" cap="all" baseline="0">
          <a:solidFill>
            <a:schemeClr val="accent1"/>
          </a:solidFill>
          <a:latin typeface="+mj-lt"/>
          <a:ea typeface="+mj-ea"/>
          <a:cs typeface="+mj-cs"/>
        </a:defRPr>
      </a:lvl1pPr>
    </p:titleStyle>
    <p:bodyStyle>
      <a:lvl1pPr marL="0" indent="0" algn="l" defTabSz="914400" rtl="0" eaLnBrk="1" latinLnBrk="0" hangingPunct="1">
        <a:lnSpc>
          <a:spcPct val="90000"/>
        </a:lnSpc>
        <a:spcBef>
          <a:spcPts val="0"/>
        </a:spcBef>
        <a:spcAft>
          <a:spcPts val="600"/>
        </a:spcAft>
        <a:buFont typeface="Arial" panose="020B0604020202020204" pitchFamily="34" charset="0"/>
        <a:buNone/>
        <a:defRPr sz="1600" kern="1200">
          <a:solidFill>
            <a:schemeClr val="tx1"/>
          </a:solidFill>
          <a:latin typeface="+mn-lt"/>
          <a:ea typeface="+mn-ea"/>
          <a:cs typeface="+mn-cs"/>
        </a:defRPr>
      </a:lvl1pPr>
      <a:lvl2pPr marL="180000" indent="-180000" algn="l" defTabSz="914400" rtl="0" eaLnBrk="1" latinLnBrk="0" hangingPunct="1">
        <a:lnSpc>
          <a:spcPct val="90000"/>
        </a:lnSpc>
        <a:spcBef>
          <a:spcPts val="0"/>
        </a:spcBef>
        <a:spcAft>
          <a:spcPts val="600"/>
        </a:spcAft>
        <a:buClr>
          <a:schemeClr val="accent5"/>
        </a:buClr>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90000"/>
        </a:lnSpc>
        <a:spcBef>
          <a:spcPts val="0"/>
        </a:spcBef>
        <a:spcAft>
          <a:spcPts val="600"/>
        </a:spcAft>
        <a:buClr>
          <a:schemeClr val="accent3"/>
        </a:buClr>
        <a:buFont typeface="Arial" panose="020B0604020202020204" pitchFamily="34" charset="0"/>
        <a:buChar char="•"/>
        <a:defRPr sz="1600" kern="1200">
          <a:solidFill>
            <a:schemeClr val="tx1"/>
          </a:solidFill>
          <a:latin typeface="+mn-lt"/>
          <a:ea typeface="+mn-ea"/>
          <a:cs typeface="+mn-cs"/>
        </a:defRPr>
      </a:lvl3pPr>
      <a:lvl4pPr marL="360000" indent="-180000" algn="l" defTabSz="914400" rtl="0" eaLnBrk="1" latinLnBrk="0" hangingPunct="1">
        <a:lnSpc>
          <a:spcPct val="90000"/>
        </a:lnSpc>
        <a:spcBef>
          <a:spcPts val="0"/>
        </a:spcBef>
        <a:spcAft>
          <a:spcPts val="600"/>
        </a:spcAft>
        <a:buClr>
          <a:schemeClr val="accent3"/>
        </a:buClr>
        <a:buFont typeface="Arial" panose="020B0604020202020204" pitchFamily="34" charset="0"/>
        <a:buChar char="•"/>
        <a:defRPr sz="1600" kern="1200">
          <a:solidFill>
            <a:schemeClr val="tx1"/>
          </a:solidFill>
          <a:latin typeface="+mn-lt"/>
          <a:ea typeface="+mn-ea"/>
          <a:cs typeface="+mn-cs"/>
        </a:defRPr>
      </a:lvl4pPr>
      <a:lvl5pPr marL="360000" indent="-180000" algn="l" defTabSz="914400" rtl="0" eaLnBrk="1" latinLnBrk="0" hangingPunct="1">
        <a:lnSpc>
          <a:spcPct val="90000"/>
        </a:lnSpc>
        <a:spcBef>
          <a:spcPts val="0"/>
        </a:spcBef>
        <a:spcAft>
          <a:spcPts val="600"/>
        </a:spcAft>
        <a:buClr>
          <a:schemeClr val="accent3"/>
        </a:buClr>
        <a:buFont typeface="Arial" panose="020B0604020202020204" pitchFamily="34" charset="0"/>
        <a:buChar char="•"/>
        <a:defRPr sz="1600" kern="1200">
          <a:solidFill>
            <a:schemeClr val="tx1"/>
          </a:solidFill>
          <a:latin typeface="+mn-lt"/>
          <a:ea typeface="+mn-ea"/>
          <a:cs typeface="+mn-cs"/>
        </a:defRPr>
      </a:lvl5pPr>
      <a:lvl6pPr marL="360000" indent="-180000" algn="l" defTabSz="914400" rtl="0" eaLnBrk="1" latinLnBrk="0" hangingPunct="1">
        <a:lnSpc>
          <a:spcPct val="90000"/>
        </a:lnSpc>
        <a:spcBef>
          <a:spcPts val="0"/>
        </a:spcBef>
        <a:spcAft>
          <a:spcPts val="600"/>
        </a:spcAft>
        <a:buClr>
          <a:schemeClr val="accent3"/>
        </a:buClr>
        <a:buFont typeface="Arial" panose="020B0604020202020204" pitchFamily="34" charset="0"/>
        <a:buChar char="•"/>
        <a:defRPr sz="1600" kern="1200">
          <a:solidFill>
            <a:schemeClr val="tx1"/>
          </a:solidFill>
          <a:latin typeface="+mn-lt"/>
          <a:ea typeface="+mn-ea"/>
          <a:cs typeface="+mn-cs"/>
        </a:defRPr>
      </a:lvl6pPr>
      <a:lvl7pPr marL="360000" indent="-180000" algn="l" defTabSz="914400" rtl="0" eaLnBrk="1" latinLnBrk="0" hangingPunct="1">
        <a:lnSpc>
          <a:spcPct val="90000"/>
        </a:lnSpc>
        <a:spcBef>
          <a:spcPts val="0"/>
        </a:spcBef>
        <a:spcAft>
          <a:spcPts val="600"/>
        </a:spcAft>
        <a:buClr>
          <a:schemeClr val="accent3"/>
        </a:buClr>
        <a:buFont typeface="Arial" panose="020B0604020202020204" pitchFamily="34" charset="0"/>
        <a:buChar char="•"/>
        <a:defRPr sz="1600" kern="1200">
          <a:solidFill>
            <a:schemeClr val="tx1"/>
          </a:solidFill>
          <a:latin typeface="+mn-lt"/>
          <a:ea typeface="+mn-ea"/>
          <a:cs typeface="+mn-cs"/>
        </a:defRPr>
      </a:lvl7pPr>
      <a:lvl8pPr marL="360000" indent="-180000" algn="l" defTabSz="914400" rtl="0" eaLnBrk="1" latinLnBrk="0" hangingPunct="1">
        <a:lnSpc>
          <a:spcPct val="90000"/>
        </a:lnSpc>
        <a:spcBef>
          <a:spcPts val="0"/>
        </a:spcBef>
        <a:spcAft>
          <a:spcPts val="600"/>
        </a:spcAft>
        <a:buClr>
          <a:schemeClr val="accent3"/>
        </a:buClr>
        <a:buFont typeface="Arial" panose="020B0604020202020204" pitchFamily="34" charset="0"/>
        <a:buChar char="•"/>
        <a:defRPr sz="1600" kern="1200">
          <a:solidFill>
            <a:schemeClr val="tx1"/>
          </a:solidFill>
          <a:latin typeface="+mn-lt"/>
          <a:ea typeface="+mn-ea"/>
          <a:cs typeface="+mn-cs"/>
        </a:defRPr>
      </a:lvl8pPr>
      <a:lvl9pPr marL="360000" indent="-180000" algn="l" defTabSz="914400" rtl="0" eaLnBrk="1" latinLnBrk="0" hangingPunct="1">
        <a:lnSpc>
          <a:spcPct val="90000"/>
        </a:lnSpc>
        <a:spcBef>
          <a:spcPts val="0"/>
        </a:spcBef>
        <a:spcAft>
          <a:spcPts val="600"/>
        </a:spcAft>
        <a:buClr>
          <a:schemeClr val="accent3"/>
        </a:buClr>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251" userDrawn="1">
          <p15:clr>
            <a:srgbClr val="F26B43"/>
          </p15:clr>
        </p15:guide>
        <p15:guide id="2" pos="347" userDrawn="1">
          <p15:clr>
            <a:srgbClr val="F26B43"/>
          </p15:clr>
        </p15:guide>
        <p15:guide id="3" pos="7331" userDrawn="1">
          <p15:clr>
            <a:srgbClr val="F26B43"/>
          </p15:clr>
        </p15:guide>
        <p15:guide id="4" orient="horz" pos="409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Placeholder 22" descr="A large white building&#10;&#10;Description automatically generated">
            <a:extLst>
              <a:ext uri="{FF2B5EF4-FFF2-40B4-BE49-F238E27FC236}">
                <a16:creationId xmlns:a16="http://schemas.microsoft.com/office/drawing/2014/main" id="{24D95125-8577-9648-B2BD-CE1C331E2F8B}"/>
              </a:ext>
            </a:extLst>
          </p:cNvPr>
          <p:cNvPicPr>
            <a:picLocks noGrp="1" noChangeAspect="1"/>
          </p:cNvPicPr>
          <p:nvPr>
            <p:ph type="pic" sz="quarter" idx="13"/>
          </p:nvPr>
        </p:nvPicPr>
        <p:blipFill rotWithShape="1">
          <a:blip r:embed="rId3" cstate="print">
            <a:extLst>
              <a:ext uri="{28A0092B-C50C-407E-A947-70E740481C1C}">
                <a14:useLocalDpi xmlns:a14="http://schemas.microsoft.com/office/drawing/2010/main"/>
              </a:ext>
            </a:extLst>
          </a:blip>
          <a:srcRect/>
          <a:stretch/>
        </p:blipFill>
        <p:spPr>
          <a:xfrm>
            <a:off x="0" y="0"/>
            <a:ext cx="12192000" cy="6858000"/>
          </a:xfrm>
        </p:spPr>
      </p:pic>
      <p:sp>
        <p:nvSpPr>
          <p:cNvPr id="8" name="Title 7">
            <a:extLst>
              <a:ext uri="{FF2B5EF4-FFF2-40B4-BE49-F238E27FC236}">
                <a16:creationId xmlns:a16="http://schemas.microsoft.com/office/drawing/2014/main" id="{D6077EF6-62E0-4142-BD00-FD2FE00B5BBB}"/>
              </a:ext>
            </a:extLst>
          </p:cNvPr>
          <p:cNvSpPr>
            <a:spLocks noGrp="1"/>
          </p:cNvSpPr>
          <p:nvPr>
            <p:ph type="ctrTitle"/>
          </p:nvPr>
        </p:nvSpPr>
        <p:spPr bwMode="gray"/>
        <p:txBody>
          <a:bodyPr/>
          <a:lstStyle/>
          <a:p>
            <a:r>
              <a:rPr lang="en-US" dirty="0"/>
              <a:t>RBNA DATA SCIENCE</a:t>
            </a:r>
          </a:p>
        </p:txBody>
      </p:sp>
    </p:spTree>
    <p:extLst>
      <p:ext uri="{BB962C8B-B14F-4D97-AF65-F5344CB8AC3E}">
        <p14:creationId xmlns:p14="http://schemas.microsoft.com/office/powerpoint/2010/main" val="27960666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16E376-7D11-4CD3-BB49-81B54BBE8F68}"/>
              </a:ext>
            </a:extLst>
          </p:cNvPr>
          <p:cNvSpPr>
            <a:spLocks noGrp="1"/>
          </p:cNvSpPr>
          <p:nvPr>
            <p:ph type="title"/>
          </p:nvPr>
        </p:nvSpPr>
        <p:spPr/>
        <p:txBody>
          <a:bodyPr/>
          <a:lstStyle/>
          <a:p>
            <a:r>
              <a:rPr lang="en-US" dirty="0"/>
              <a:t>DS Data ENGINEERING @ RED BULL </a:t>
            </a:r>
          </a:p>
        </p:txBody>
      </p:sp>
      <p:sp>
        <p:nvSpPr>
          <p:cNvPr id="4" name="Subtitle 3">
            <a:extLst>
              <a:ext uri="{FF2B5EF4-FFF2-40B4-BE49-F238E27FC236}">
                <a16:creationId xmlns:a16="http://schemas.microsoft.com/office/drawing/2014/main" id="{99B74BD2-CBF9-468E-86F5-7EF804E7FA8C}"/>
              </a:ext>
            </a:extLst>
          </p:cNvPr>
          <p:cNvSpPr>
            <a:spLocks noGrp="1"/>
          </p:cNvSpPr>
          <p:nvPr>
            <p:ph type="subTitle" idx="13"/>
          </p:nvPr>
        </p:nvSpPr>
        <p:spPr/>
        <p:txBody>
          <a:bodyPr/>
          <a:lstStyle/>
          <a:p>
            <a:r>
              <a:rPr lang="en-US" dirty="0"/>
              <a:t> CASE STUDY 1</a:t>
            </a:r>
          </a:p>
        </p:txBody>
      </p:sp>
      <p:sp>
        <p:nvSpPr>
          <p:cNvPr id="5" name="TextBox 4">
            <a:extLst>
              <a:ext uri="{FF2B5EF4-FFF2-40B4-BE49-F238E27FC236}">
                <a16:creationId xmlns:a16="http://schemas.microsoft.com/office/drawing/2014/main" id="{0319E0B7-7A15-40D6-B268-8FB688E27A81}"/>
              </a:ext>
            </a:extLst>
          </p:cNvPr>
          <p:cNvSpPr txBox="1"/>
          <p:nvPr/>
        </p:nvSpPr>
        <p:spPr bwMode="gray">
          <a:xfrm>
            <a:off x="1274356" y="1444525"/>
            <a:ext cx="2461846" cy="313423"/>
          </a:xfrm>
          <a:prstGeom prst="rect">
            <a:avLst/>
          </a:prstGeom>
          <a:noFill/>
        </p:spPr>
        <p:txBody>
          <a:bodyPr wrap="none" lIns="0" tIns="0" rIns="0" bIns="0" rtlCol="0" anchor="ctr">
            <a:noAutofit/>
          </a:bodyPr>
          <a:lstStyle/>
          <a:p>
            <a:r>
              <a:rPr lang="en-US" sz="1200" b="1" dirty="0"/>
              <a:t>Case Study Overview</a:t>
            </a:r>
          </a:p>
        </p:txBody>
      </p:sp>
      <p:sp>
        <p:nvSpPr>
          <p:cNvPr id="6" name="TextBox 5">
            <a:extLst>
              <a:ext uri="{FF2B5EF4-FFF2-40B4-BE49-F238E27FC236}">
                <a16:creationId xmlns:a16="http://schemas.microsoft.com/office/drawing/2014/main" id="{E24470B3-1BD5-4236-8F9C-3949975BB1F1}"/>
              </a:ext>
            </a:extLst>
          </p:cNvPr>
          <p:cNvSpPr txBox="1"/>
          <p:nvPr/>
        </p:nvSpPr>
        <p:spPr bwMode="gray">
          <a:xfrm>
            <a:off x="1260708" y="4006194"/>
            <a:ext cx="2461846" cy="313423"/>
          </a:xfrm>
          <a:prstGeom prst="rect">
            <a:avLst/>
          </a:prstGeom>
          <a:noFill/>
        </p:spPr>
        <p:txBody>
          <a:bodyPr wrap="none" lIns="0" tIns="0" rIns="0" bIns="0" rtlCol="0" anchor="ctr">
            <a:noAutofit/>
          </a:bodyPr>
          <a:lstStyle/>
          <a:p>
            <a:r>
              <a:rPr lang="en-US" sz="1200" b="1" dirty="0"/>
              <a:t>Assessment</a:t>
            </a:r>
          </a:p>
        </p:txBody>
      </p:sp>
      <p:sp>
        <p:nvSpPr>
          <p:cNvPr id="8" name="TextBox 7">
            <a:extLst>
              <a:ext uri="{FF2B5EF4-FFF2-40B4-BE49-F238E27FC236}">
                <a16:creationId xmlns:a16="http://schemas.microsoft.com/office/drawing/2014/main" id="{E7855B74-6FF7-43D5-8BD8-5817F03D6AB1}"/>
              </a:ext>
            </a:extLst>
          </p:cNvPr>
          <p:cNvSpPr txBox="1"/>
          <p:nvPr/>
        </p:nvSpPr>
        <p:spPr bwMode="gray">
          <a:xfrm>
            <a:off x="1173508" y="4305969"/>
            <a:ext cx="10065106" cy="2492990"/>
          </a:xfrm>
          <a:prstGeom prst="rect">
            <a:avLst/>
          </a:prstGeom>
          <a:noFill/>
        </p:spPr>
        <p:txBody>
          <a:bodyPr wrap="square">
            <a:spAutoFit/>
          </a:bodyPr>
          <a:lstStyle/>
          <a:p>
            <a:r>
              <a:rPr lang="en-US" sz="1200" dirty="0"/>
              <a:t>The assessment will involve a more technical assessment of your approach and results and a separate “business presentation” of your findings back to a senior stakeholder. Each of the business and technical presentations should be ~15 mins. </a:t>
            </a:r>
            <a:r>
              <a:rPr lang="en-US" sz="1200" b="1" dirty="0">
                <a:solidFill>
                  <a:schemeClr val="accent2"/>
                </a:solidFill>
              </a:rPr>
              <a:t>Again, we really mean it when we say you can use placeholders in your presentation. We love that you have a life and don’t want you to spend too much time on this task.  </a:t>
            </a:r>
          </a:p>
          <a:p>
            <a:endParaRPr lang="en-US" sz="1200" dirty="0"/>
          </a:p>
          <a:p>
            <a:r>
              <a:rPr lang="en-US" sz="1200" dirty="0"/>
              <a:t>As part of this assessment we want to see your analytical skill, creativity and ability! We will primarily be judging you by your ability to do the following:</a:t>
            </a:r>
          </a:p>
          <a:p>
            <a:endParaRPr lang="en-US" sz="1200" dirty="0"/>
          </a:p>
          <a:p>
            <a:pPr marL="171450" indent="-171450">
              <a:buFont typeface="Arial" panose="020B0604020202020204" pitchFamily="34" charset="0"/>
              <a:buChar char="•"/>
            </a:pPr>
            <a:r>
              <a:rPr lang="en-US" sz="1200" dirty="0"/>
              <a:t>Effectively capture, structure, and present data to a technical and non-technical audience</a:t>
            </a:r>
          </a:p>
          <a:p>
            <a:pPr marL="171450" indent="-171450">
              <a:buFont typeface="Arial" panose="020B0604020202020204" pitchFamily="34" charset="0"/>
              <a:buChar char="•"/>
            </a:pPr>
            <a:r>
              <a:rPr lang="en-US" sz="1200" dirty="0"/>
              <a:t>Demonstrate proficiency in data architecture, modeling, and how you’d build a data pipeline</a:t>
            </a:r>
          </a:p>
          <a:p>
            <a:pPr marL="171450" indent="-171450">
              <a:buFont typeface="Arial" panose="020B0604020202020204" pitchFamily="34" charset="0"/>
              <a:buChar char="•"/>
            </a:pPr>
            <a:r>
              <a:rPr lang="en-US" sz="1200" dirty="0"/>
              <a:t>Communicate data structure and definition to analysts and data scientists</a:t>
            </a:r>
          </a:p>
          <a:p>
            <a:pPr marL="171450" indent="-171450">
              <a:buFont typeface="Arial" panose="020B0604020202020204" pitchFamily="34" charset="0"/>
              <a:buChar char="•"/>
            </a:pPr>
            <a:r>
              <a:rPr lang="en-US" sz="1200" dirty="0"/>
              <a:t>Frame vaguer business questions into more concrete analytical/data questions</a:t>
            </a:r>
          </a:p>
          <a:p>
            <a:pPr marL="171450" indent="-171450">
              <a:buFont typeface="Arial" panose="020B0604020202020204" pitchFamily="34" charset="0"/>
              <a:buChar char="•"/>
            </a:pPr>
            <a:r>
              <a:rPr lang="en-US" sz="1200" dirty="0"/>
              <a:t>Identify any potential KPIs, insights/trends and provide innovative ways to visualizing/look at the data</a:t>
            </a:r>
          </a:p>
        </p:txBody>
      </p:sp>
      <p:sp>
        <p:nvSpPr>
          <p:cNvPr id="10" name="TextBox 9">
            <a:extLst>
              <a:ext uri="{FF2B5EF4-FFF2-40B4-BE49-F238E27FC236}">
                <a16:creationId xmlns:a16="http://schemas.microsoft.com/office/drawing/2014/main" id="{85251442-CFE5-41F7-BC0C-2D138D5D44AB}"/>
              </a:ext>
            </a:extLst>
          </p:cNvPr>
          <p:cNvSpPr txBox="1"/>
          <p:nvPr/>
        </p:nvSpPr>
        <p:spPr bwMode="gray">
          <a:xfrm>
            <a:off x="1173509" y="1723249"/>
            <a:ext cx="9844982" cy="2308324"/>
          </a:xfrm>
          <a:prstGeom prst="rect">
            <a:avLst/>
          </a:prstGeom>
          <a:noFill/>
        </p:spPr>
        <p:txBody>
          <a:bodyPr wrap="square">
            <a:spAutoFit/>
          </a:bodyPr>
          <a:lstStyle/>
          <a:p>
            <a:r>
              <a:rPr lang="en-US" sz="1200" dirty="0"/>
              <a:t>This case study is designed to test your data engineering and analytical skills. The task outlined here is indicative of the challenges typical of some of the work that the Analytics team might perform for the business.</a:t>
            </a:r>
          </a:p>
          <a:p>
            <a:endParaRPr lang="en-US" sz="1200" dirty="0"/>
          </a:p>
          <a:p>
            <a:r>
              <a:rPr lang="en-US" sz="1200" dirty="0"/>
              <a:t>You will be given this case study pack approximately one week before your technical &amp; business assessment. </a:t>
            </a:r>
            <a:r>
              <a:rPr lang="en-US" sz="1200" b="1" dirty="0"/>
              <a:t>This reflects the fact that we are not looking for an exhaustive analysis and are more interested in seeing how you approach the problem and communicate your results. </a:t>
            </a:r>
            <a:r>
              <a:rPr lang="en-US" sz="1200" b="1" dirty="0">
                <a:solidFill>
                  <a:schemeClr val="accent2"/>
                </a:solidFill>
              </a:rPr>
              <a:t>(we really mean it - you can put placeholders in your presentation and explain verbally what you would do with more time) </a:t>
            </a:r>
          </a:p>
          <a:p>
            <a:endParaRPr lang="en-US" sz="1200" dirty="0"/>
          </a:p>
          <a:p>
            <a:r>
              <a:rPr lang="en-US" sz="1200" dirty="0"/>
              <a:t>There is no “right answer” that you will be assessed against although we will expect you to be able to justify any conclusions from an analytical and/</a:t>
            </a:r>
            <a:r>
              <a:rPr lang="en-US" sz="1200"/>
              <a:t>or technical </a:t>
            </a:r>
            <a:r>
              <a:rPr lang="en-US" sz="1200" dirty="0"/>
              <a:t>standpoint so be prepared to be questioned on your approach.  Last, our team of analytics professionals primarily use Python, R, SQL, and currently have AWS Redshift, Tableau, Power BI available to them. BUT you can use the language and tools of your choice to complete the case. </a:t>
            </a:r>
          </a:p>
        </p:txBody>
      </p:sp>
    </p:spTree>
    <p:extLst>
      <p:ext uri="{BB962C8B-B14F-4D97-AF65-F5344CB8AC3E}">
        <p14:creationId xmlns:p14="http://schemas.microsoft.com/office/powerpoint/2010/main" val="32620755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16E376-7D11-4CD3-BB49-81B54BBE8F68}"/>
              </a:ext>
            </a:extLst>
          </p:cNvPr>
          <p:cNvSpPr>
            <a:spLocks noGrp="1"/>
          </p:cNvSpPr>
          <p:nvPr>
            <p:ph type="title"/>
          </p:nvPr>
        </p:nvSpPr>
        <p:spPr/>
        <p:txBody>
          <a:bodyPr/>
          <a:lstStyle/>
          <a:p>
            <a:r>
              <a:rPr lang="en-US" dirty="0"/>
              <a:t>Data ENGINEERING CASE STUDY</a:t>
            </a:r>
          </a:p>
        </p:txBody>
      </p:sp>
      <p:sp>
        <p:nvSpPr>
          <p:cNvPr id="4" name="Subtitle 3">
            <a:extLst>
              <a:ext uri="{FF2B5EF4-FFF2-40B4-BE49-F238E27FC236}">
                <a16:creationId xmlns:a16="http://schemas.microsoft.com/office/drawing/2014/main" id="{99B74BD2-CBF9-468E-86F5-7EF804E7FA8C}"/>
              </a:ext>
            </a:extLst>
          </p:cNvPr>
          <p:cNvSpPr>
            <a:spLocks noGrp="1"/>
          </p:cNvSpPr>
          <p:nvPr>
            <p:ph type="subTitle" idx="13"/>
          </p:nvPr>
        </p:nvSpPr>
        <p:spPr/>
        <p:txBody>
          <a:bodyPr/>
          <a:lstStyle/>
          <a:p>
            <a:r>
              <a:rPr lang="en-US" dirty="0"/>
              <a:t> </a:t>
            </a:r>
          </a:p>
        </p:txBody>
      </p:sp>
      <p:sp>
        <p:nvSpPr>
          <p:cNvPr id="5" name="TextBox 4">
            <a:extLst>
              <a:ext uri="{FF2B5EF4-FFF2-40B4-BE49-F238E27FC236}">
                <a16:creationId xmlns:a16="http://schemas.microsoft.com/office/drawing/2014/main" id="{0319E0B7-7A15-40D6-B268-8FB688E27A81}"/>
              </a:ext>
            </a:extLst>
          </p:cNvPr>
          <p:cNvSpPr txBox="1"/>
          <p:nvPr/>
        </p:nvSpPr>
        <p:spPr bwMode="gray">
          <a:xfrm>
            <a:off x="1274356" y="1385910"/>
            <a:ext cx="2461846" cy="313423"/>
          </a:xfrm>
          <a:prstGeom prst="rect">
            <a:avLst/>
          </a:prstGeom>
          <a:noFill/>
        </p:spPr>
        <p:txBody>
          <a:bodyPr wrap="none" lIns="0" tIns="0" rIns="0" bIns="0" rtlCol="0" anchor="ctr">
            <a:noAutofit/>
          </a:bodyPr>
          <a:lstStyle/>
          <a:p>
            <a:r>
              <a:rPr lang="en-US" sz="1200" b="1" dirty="0"/>
              <a:t>Project Brief</a:t>
            </a:r>
          </a:p>
        </p:txBody>
      </p:sp>
      <p:sp>
        <p:nvSpPr>
          <p:cNvPr id="10" name="TextBox 9">
            <a:extLst>
              <a:ext uri="{FF2B5EF4-FFF2-40B4-BE49-F238E27FC236}">
                <a16:creationId xmlns:a16="http://schemas.microsoft.com/office/drawing/2014/main" id="{85251442-CFE5-41F7-BC0C-2D138D5D44AB}"/>
              </a:ext>
            </a:extLst>
          </p:cNvPr>
          <p:cNvSpPr txBox="1"/>
          <p:nvPr/>
        </p:nvSpPr>
        <p:spPr bwMode="gray">
          <a:xfrm>
            <a:off x="1173509" y="1664634"/>
            <a:ext cx="5989291" cy="5078313"/>
          </a:xfrm>
          <a:prstGeom prst="rect">
            <a:avLst/>
          </a:prstGeom>
          <a:noFill/>
        </p:spPr>
        <p:txBody>
          <a:bodyPr wrap="square">
            <a:spAutoFit/>
          </a:bodyPr>
          <a:lstStyle/>
          <a:p>
            <a:r>
              <a:rPr lang="en-US" sz="1200" dirty="0"/>
              <a:t>We’ve provided some F1 data to use for your case. Please assess the data and prepare for use by data scientists, analytics professionals and business analysts.  </a:t>
            </a:r>
          </a:p>
          <a:p>
            <a:endParaRPr lang="en-US" sz="1200" dirty="0"/>
          </a:p>
          <a:p>
            <a:r>
              <a:rPr lang="en-US" sz="1200" dirty="0"/>
              <a:t>If you want to get fancy, you can combine it with another data source of your choice (scraped, downloaded, etc.) and show the pipeline and structure that you’d build for use in analytics and web/app endpoints. Would be cool to understand how you’d document your work (data dictionary, visuals, </a:t>
            </a:r>
            <a:r>
              <a:rPr lang="en-US" sz="1200" dirty="0" err="1"/>
              <a:t>etc</a:t>
            </a:r>
            <a:r>
              <a:rPr lang="en-US" sz="1200" dirty="0"/>
              <a:t>). </a:t>
            </a:r>
          </a:p>
          <a:p>
            <a:endParaRPr lang="en-US" sz="1200" dirty="0"/>
          </a:p>
          <a:p>
            <a:r>
              <a:rPr lang="en-US" sz="1200" dirty="0"/>
              <a:t>For the business presentation, please complete a descriptive analysis and highlight any notable insights that would be helpful for an analyst or data scientist that would be using the data. </a:t>
            </a:r>
          </a:p>
          <a:p>
            <a:endParaRPr lang="en-US" sz="1200" dirty="0"/>
          </a:p>
          <a:p>
            <a:endParaRPr lang="en-US" sz="1200" dirty="0"/>
          </a:p>
          <a:p>
            <a:endParaRPr lang="en-US" sz="1200" dirty="0"/>
          </a:p>
          <a:p>
            <a:r>
              <a:rPr lang="en-US" sz="1200" b="1" dirty="0">
                <a:solidFill>
                  <a:schemeClr val="accent2"/>
                </a:solidFill>
              </a:rPr>
              <a:t>We really can’t stress enough how much we love and respect that you have a life. Please take us seriously when we say placeholders with an explanation of what you’d do with enough time. We’re more interested in how you approach your work and think through it than you delivering a production product.</a:t>
            </a:r>
          </a:p>
          <a:p>
            <a:endParaRPr lang="en-US" sz="1200" dirty="0"/>
          </a:p>
          <a:p>
            <a:endParaRPr lang="en-US" sz="1200" dirty="0"/>
          </a:p>
          <a:p>
            <a:endParaRPr lang="en-US" sz="1200" dirty="0"/>
          </a:p>
          <a:p>
            <a:endParaRPr lang="en-US" sz="1200" dirty="0"/>
          </a:p>
          <a:p>
            <a:endParaRPr lang="en-US" sz="1200" dirty="0"/>
          </a:p>
          <a:p>
            <a:endParaRPr lang="en-US" sz="1200" dirty="0"/>
          </a:p>
          <a:p>
            <a:endParaRPr lang="en-US" sz="1200" dirty="0"/>
          </a:p>
          <a:p>
            <a:endParaRPr lang="en-US" sz="1200" dirty="0"/>
          </a:p>
        </p:txBody>
      </p:sp>
      <p:grpSp>
        <p:nvGrpSpPr>
          <p:cNvPr id="11" name="Group 10">
            <a:extLst>
              <a:ext uri="{FF2B5EF4-FFF2-40B4-BE49-F238E27FC236}">
                <a16:creationId xmlns:a16="http://schemas.microsoft.com/office/drawing/2014/main" id="{142B7877-E9CF-48C6-AE60-E4A698F6B92E}"/>
              </a:ext>
            </a:extLst>
          </p:cNvPr>
          <p:cNvGrpSpPr/>
          <p:nvPr/>
        </p:nvGrpSpPr>
        <p:grpSpPr>
          <a:xfrm>
            <a:off x="7573466" y="1285976"/>
            <a:ext cx="4063703" cy="5557166"/>
            <a:chOff x="7484890" y="1097058"/>
            <a:chExt cx="4152279" cy="5746083"/>
          </a:xfrm>
        </p:grpSpPr>
        <p:pic>
          <p:nvPicPr>
            <p:cNvPr id="1026" name="Picture 1">
              <a:extLst>
                <a:ext uri="{FF2B5EF4-FFF2-40B4-BE49-F238E27FC236}">
                  <a16:creationId xmlns:a16="http://schemas.microsoft.com/office/drawing/2014/main" id="{1EEE64B0-0308-4820-869F-7B5359BA0D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4890" y="1097058"/>
              <a:ext cx="4152279" cy="57460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8">
              <a:extLst>
                <a:ext uri="{FF2B5EF4-FFF2-40B4-BE49-F238E27FC236}">
                  <a16:creationId xmlns:a16="http://schemas.microsoft.com/office/drawing/2014/main" id="{554B68A9-3358-4AF1-B53B-AA72DAD6DD63}"/>
                </a:ext>
              </a:extLst>
            </p:cNvPr>
            <p:cNvSpPr txBox="1"/>
            <p:nvPr/>
          </p:nvSpPr>
          <p:spPr bwMode="gray">
            <a:xfrm>
              <a:off x="7662598" y="5303742"/>
              <a:ext cx="914400" cy="1340898"/>
            </a:xfrm>
            <a:prstGeom prst="rect">
              <a:avLst/>
            </a:prstGeom>
            <a:solidFill>
              <a:schemeClr val="bg2"/>
            </a:solidFill>
          </p:spPr>
          <p:txBody>
            <a:bodyPr wrap="none" lIns="0" tIns="0" rIns="0" bIns="0" rtlCol="0">
              <a:noAutofit/>
            </a:bodyPr>
            <a:lstStyle/>
            <a:p>
              <a:endParaRPr lang="en-US" sz="1100" b="1" dirty="0">
                <a:solidFill>
                  <a:schemeClr val="accent5"/>
                </a:solidFill>
              </a:endParaRPr>
            </a:p>
            <a:p>
              <a:endParaRPr lang="en-US" sz="1100" b="1" dirty="0">
                <a:solidFill>
                  <a:schemeClr val="accent5"/>
                </a:solidFill>
              </a:endParaRPr>
            </a:p>
            <a:p>
              <a:endParaRPr lang="en-US" sz="1100" b="1" dirty="0">
                <a:solidFill>
                  <a:schemeClr val="accent5"/>
                </a:solidFill>
              </a:endParaRPr>
            </a:p>
            <a:p>
              <a:r>
                <a:rPr lang="en-US" sz="1100" b="1" dirty="0">
                  <a:solidFill>
                    <a:schemeClr val="accent5"/>
                  </a:solidFill>
                </a:rPr>
                <a:t>EXPLAINED</a:t>
              </a:r>
            </a:p>
            <a:p>
              <a:r>
                <a:rPr lang="en-US" sz="1100" b="1" dirty="0">
                  <a:solidFill>
                    <a:schemeClr val="accent5"/>
                  </a:solidFill>
                </a:rPr>
                <a:t>WITH A </a:t>
              </a:r>
            </a:p>
            <a:p>
              <a:r>
                <a:rPr lang="en-US" b="1" dirty="0">
                  <a:solidFill>
                    <a:schemeClr val="accent5"/>
                  </a:solidFill>
                </a:rPr>
                <a:t>STORY</a:t>
              </a:r>
            </a:p>
            <a:p>
              <a:endParaRPr lang="en-US" b="1" dirty="0">
                <a:solidFill>
                  <a:schemeClr val="accent5"/>
                </a:solidFill>
              </a:endParaRPr>
            </a:p>
            <a:p>
              <a:endParaRPr lang="en-US" b="1" dirty="0">
                <a:solidFill>
                  <a:schemeClr val="accent5"/>
                </a:solidFill>
              </a:endParaRPr>
            </a:p>
          </p:txBody>
        </p:sp>
      </p:grpSp>
    </p:spTree>
    <p:extLst>
      <p:ext uri="{BB962C8B-B14F-4D97-AF65-F5344CB8AC3E}">
        <p14:creationId xmlns:p14="http://schemas.microsoft.com/office/powerpoint/2010/main" val="2394620363"/>
      </p:ext>
    </p:extLst>
  </p:cSld>
  <p:clrMapOvr>
    <a:masterClrMapping/>
  </p:clrMapOvr>
</p:sld>
</file>

<file path=ppt/theme/theme1.xml><?xml version="1.0" encoding="utf-8"?>
<a:theme xmlns:a="http://schemas.openxmlformats.org/drawingml/2006/main" name="Red Bull Master">
  <a:themeElements>
    <a:clrScheme name="Custom 9">
      <a:dk1>
        <a:srgbClr val="404040"/>
      </a:dk1>
      <a:lt1>
        <a:srgbClr val="D8D8D8"/>
      </a:lt1>
      <a:dk2>
        <a:srgbClr val="404040"/>
      </a:dk2>
      <a:lt2>
        <a:srgbClr val="FFFFFF"/>
      </a:lt2>
      <a:accent1>
        <a:srgbClr val="153B8B"/>
      </a:accent1>
      <a:accent2>
        <a:srgbClr val="487AE3"/>
      </a:accent2>
      <a:accent3>
        <a:srgbClr val="ED1847"/>
      </a:accent3>
      <a:accent4>
        <a:srgbClr val="F47490"/>
      </a:accent4>
      <a:accent5>
        <a:srgbClr val="FFC423"/>
      </a:accent5>
      <a:accent6>
        <a:srgbClr val="B2B2B2"/>
      </a:accent6>
      <a:hlink>
        <a:srgbClr val="ED1847"/>
      </a:hlink>
      <a:folHlink>
        <a:srgbClr val="404040"/>
      </a:folHlink>
    </a:clrScheme>
    <a:fontScheme name="Futura Com Bold Condensed &amp; Futura Com Book">
      <a:majorFont>
        <a:latin typeface="Futura Com Bold Condensed"/>
        <a:ea typeface=""/>
        <a:cs typeface=""/>
      </a:majorFont>
      <a:minorFont>
        <a:latin typeface="Futura Com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gray">
        <a:ln>
          <a:noFill/>
        </a:ln>
      </a:spPr>
      <a:bodyPr rtlCol="0" anchor="ctr"/>
      <a:lstStyle>
        <a:defPPr algn="ctr">
          <a:defRPr sz="16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bwMode="gray">
        <a:ln w="3175"/>
      </a:spPr>
      <a:bodyPr/>
      <a:lstStyle/>
      <a:style>
        <a:lnRef idx="1">
          <a:schemeClr val="accent1"/>
        </a:lnRef>
        <a:fillRef idx="0">
          <a:schemeClr val="accent1"/>
        </a:fillRef>
        <a:effectRef idx="0">
          <a:schemeClr val="accent1"/>
        </a:effectRef>
        <a:fontRef idx="minor">
          <a:schemeClr val="tx1"/>
        </a:fontRef>
      </a:style>
    </a:lnDef>
    <a:txDef>
      <a:spPr bwMode="gray">
        <a:noFill/>
      </a:spPr>
      <a:bodyPr wrap="square" lIns="0" tIns="0" rIns="0" bIns="0" rtlCol="0">
        <a:noAutofit/>
      </a:bodyPr>
      <a:lstStyle>
        <a:defPPr>
          <a:defRPr sz="1600" dirty="0" err="1" smtClean="0"/>
        </a:defPPr>
      </a:lstStyle>
    </a:txDef>
  </a:objectDefaults>
  <a:extraClrSchemeLst/>
  <a:extLst>
    <a:ext uri="{05A4C25C-085E-4340-85A3-A5531E510DB2}">
      <thm15:themeFamily xmlns:thm15="http://schemas.microsoft.com/office/thememl/2012/main" name="Red Bull &amp; Red Bull Media Network Master.potx" id="{ABEFAF13-2A36-4BD9-83B1-605EDF9432C9}" vid="{BA96F422-1E62-4787-91FC-8FA60ECC9A0A}"/>
    </a:ext>
  </a:extLst>
</a:theme>
</file>

<file path=ppt/theme/theme2.xml><?xml version="1.0" encoding="utf-8"?>
<a:theme xmlns:a="http://schemas.openxmlformats.org/drawingml/2006/main" name="Red Bull Media House Master">
  <a:themeElements>
    <a:clrScheme name="Custom 9">
      <a:dk1>
        <a:srgbClr val="404040"/>
      </a:dk1>
      <a:lt1>
        <a:srgbClr val="D8D8D8"/>
      </a:lt1>
      <a:dk2>
        <a:srgbClr val="404040"/>
      </a:dk2>
      <a:lt2>
        <a:srgbClr val="FFFFFF"/>
      </a:lt2>
      <a:accent1>
        <a:srgbClr val="153B8B"/>
      </a:accent1>
      <a:accent2>
        <a:srgbClr val="487AE3"/>
      </a:accent2>
      <a:accent3>
        <a:srgbClr val="ED1847"/>
      </a:accent3>
      <a:accent4>
        <a:srgbClr val="F47490"/>
      </a:accent4>
      <a:accent5>
        <a:srgbClr val="FFC423"/>
      </a:accent5>
      <a:accent6>
        <a:srgbClr val="B2B2B2"/>
      </a:accent6>
      <a:hlink>
        <a:srgbClr val="ED1847"/>
      </a:hlink>
      <a:folHlink>
        <a:srgbClr val="404040"/>
      </a:folHlink>
    </a:clrScheme>
    <a:fontScheme name="Futura Com Bold Condensed &amp; Futura Com Book">
      <a:majorFont>
        <a:latin typeface="Futura Com Bold Condensed"/>
        <a:ea typeface=""/>
        <a:cs typeface=""/>
      </a:majorFont>
      <a:minorFont>
        <a:latin typeface="Futura Com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gray">
        <a:ln>
          <a:noFill/>
        </a:ln>
      </a:spPr>
      <a:bodyPr rtlCol="0" anchor="ctr"/>
      <a:lstStyle>
        <a:defPPr algn="ctr">
          <a:defRPr sz="16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bwMode="gray">
        <a:ln w="3175"/>
      </a:spPr>
      <a:bodyPr/>
      <a:lstStyle/>
      <a:style>
        <a:lnRef idx="1">
          <a:schemeClr val="accent1"/>
        </a:lnRef>
        <a:fillRef idx="0">
          <a:schemeClr val="accent1"/>
        </a:fillRef>
        <a:effectRef idx="0">
          <a:schemeClr val="accent1"/>
        </a:effectRef>
        <a:fontRef idx="minor">
          <a:schemeClr val="tx1"/>
        </a:fontRef>
      </a:style>
    </a:lnDef>
    <a:txDef>
      <a:spPr bwMode="gray">
        <a:noFill/>
      </a:spPr>
      <a:bodyPr wrap="square" lIns="0" tIns="0" rIns="0" bIns="0" rtlCol="0">
        <a:noAutofit/>
      </a:bodyPr>
      <a:lstStyle>
        <a:defPPr>
          <a:defRPr sz="1600" dirty="0" err="1" smtClean="0"/>
        </a:defPPr>
      </a:lstStyle>
    </a:txDef>
  </a:objectDefaults>
  <a:extraClrSchemeLst/>
  <a:extLst>
    <a:ext uri="{05A4C25C-085E-4340-85A3-A5531E510DB2}">
      <thm15:themeFamily xmlns:thm15="http://schemas.microsoft.com/office/thememl/2012/main" name="Red Bull &amp; Red Bull Media Network Master.potx" id="{ABEFAF13-2A36-4BD9-83B1-605EDF9432C9}" vid="{7FF5D491-B848-482F-B937-BE9A6BE7B99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C18C3B5EB5FC4D8FEF462BBE55C2B3" ma:contentTypeVersion="11" ma:contentTypeDescription="Create a new document." ma:contentTypeScope="" ma:versionID="84feb3d58de41a6a4ec6283a6e7106cc">
  <xsd:schema xmlns:xsd="http://www.w3.org/2001/XMLSchema" xmlns:xs="http://www.w3.org/2001/XMLSchema" xmlns:p="http://schemas.microsoft.com/office/2006/metadata/properties" xmlns:ns3="1eb91f9a-f9f8-4bba-b246-4723e3335471" xmlns:ns4="58271317-20e2-4219-99fd-3e19c86c3d9c" targetNamespace="http://schemas.microsoft.com/office/2006/metadata/properties" ma:root="true" ma:fieldsID="8b0a04051d0164507933b1d868601b60" ns3:_="" ns4:_="">
    <xsd:import namespace="1eb91f9a-f9f8-4bba-b246-4723e3335471"/>
    <xsd:import namespace="58271317-20e2-4219-99fd-3e19c86c3d9c"/>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DateTaken" minOccurs="0"/>
                <xsd:element ref="ns4:MediaServiceGenerationTime" minOccurs="0"/>
                <xsd:element ref="ns4:MediaServiceEventHashCode" minOccurs="0"/>
                <xsd:element ref="ns4: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eb91f9a-f9f8-4bba-b246-4723e3335471"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8271317-20e2-4219-99fd-3e19c86c3d9c"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1847EF6-0C13-413F-AB5A-7271353570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eb91f9a-f9f8-4bba-b246-4723e3335471"/>
    <ds:schemaRef ds:uri="58271317-20e2-4219-99fd-3e19c86c3d9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5296836-21A2-4AFA-AA42-A187C67DEF28}">
  <ds:schemaRefs>
    <ds:schemaRef ds:uri="http://schemas.microsoft.com/sharepoint/v3/contenttype/forms"/>
  </ds:schemaRefs>
</ds:datastoreItem>
</file>

<file path=customXml/itemProps3.xml><?xml version="1.0" encoding="utf-8"?>
<ds:datastoreItem xmlns:ds="http://schemas.openxmlformats.org/officeDocument/2006/customXml" ds:itemID="{093234F7-B27F-44D9-B159-E3C1E9AA9587}">
  <ds:schemaRefs>
    <ds:schemaRef ds:uri="1eb91f9a-f9f8-4bba-b246-4723e3335471"/>
    <ds:schemaRef ds:uri="http://schemas.microsoft.com/office/infopath/2007/PartnerControls"/>
    <ds:schemaRef ds:uri="http://purl.org/dc/elements/1.1/"/>
    <ds:schemaRef ds:uri="http://schemas.microsoft.com/office/2006/documentManagement/types"/>
    <ds:schemaRef ds:uri="http://schemas.microsoft.com/office/2006/metadata/properties"/>
    <ds:schemaRef ds:uri="http://purl.org/dc/terms/"/>
    <ds:schemaRef ds:uri="58271317-20e2-4219-99fd-3e19c86c3d9c"/>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Red Bull Master</Template>
  <TotalTime>0</TotalTime>
  <Words>585</Words>
  <Application>Microsoft Office PowerPoint</Application>
  <PresentationFormat>Widescreen</PresentationFormat>
  <Paragraphs>44</Paragraphs>
  <Slides>3</Slides>
  <Notes>1</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3</vt:i4>
      </vt:variant>
    </vt:vector>
  </HeadingPairs>
  <TitlesOfParts>
    <vt:vector size="9" baseType="lpstr">
      <vt:lpstr>Arial</vt:lpstr>
      <vt:lpstr>Calibri</vt:lpstr>
      <vt:lpstr>Futura Com Bold Condensed</vt:lpstr>
      <vt:lpstr>Futura Com Book</vt:lpstr>
      <vt:lpstr>Red Bull Master</vt:lpstr>
      <vt:lpstr>Red Bull Media House Master</vt:lpstr>
      <vt:lpstr>RBNA DATA SCIENCE</vt:lpstr>
      <vt:lpstr>DS Data ENGINEERING @ RED BULL </vt:lpstr>
      <vt:lpstr>Data ENGINEERING CASE STUDY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dc:creator>Dries Trippas</dc:creator>
  <cp:lastModifiedBy>Joe Abbinanti</cp:lastModifiedBy>
  <cp:revision>297</cp:revision>
  <dcterms:created xsi:type="dcterms:W3CDTF">2020-07-15T09:01:35Z</dcterms:created>
  <dcterms:modified xsi:type="dcterms:W3CDTF">2023-11-20T16:09:43Z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0x01010057C18C3B5EB5FC4D8FEF462BBE55C2B3</vt:lpwstr>
  </property>
</Properties>
</file>

<file path=docProps/thumbnail.jpeg>
</file>